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xml" ContentType="application/inkml+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8" r:id="rId3"/>
    <p:sldId id="259" r:id="rId4"/>
    <p:sldId id="270" r:id="rId5"/>
    <p:sldId id="260" r:id="rId6"/>
    <p:sldId id="261" r:id="rId7"/>
    <p:sldId id="262" r:id="rId8"/>
    <p:sldId id="263" r:id="rId9"/>
    <p:sldId id="264" r:id="rId10"/>
    <p:sldId id="271"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516346-3A0C-468C-9452-CEBE35EC199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B321F9-9A33-4554-89E5-22BE2373A9C7}">
      <dgm:prSet/>
      <dgm:spPr/>
      <dgm:t>
        <a:bodyPr/>
        <a:lstStyle/>
        <a:p>
          <a:r>
            <a:rPr lang="en-US" b="1" i="0" dirty="0"/>
            <a:t>OBIECTIVELE PROIECTULUI</a:t>
          </a:r>
          <a:endParaRPr lang="en-US" dirty="0"/>
        </a:p>
      </dgm:t>
    </dgm:pt>
    <dgm:pt modelId="{0EBFA181-CFE7-406A-8A5E-57F9714B75DD}" type="parTrans" cxnId="{3CCF7A1A-0375-4F17-B153-5497539BBF4D}">
      <dgm:prSet/>
      <dgm:spPr/>
      <dgm:t>
        <a:bodyPr/>
        <a:lstStyle/>
        <a:p>
          <a:endParaRPr lang="en-US"/>
        </a:p>
      </dgm:t>
    </dgm:pt>
    <dgm:pt modelId="{297419D6-281E-4597-9EFE-00550DBA7F4C}" type="sibTrans" cxnId="{3CCF7A1A-0375-4F17-B153-5497539BBF4D}">
      <dgm:prSet/>
      <dgm:spPr/>
      <dgm:t>
        <a:bodyPr/>
        <a:lstStyle/>
        <a:p>
          <a:endParaRPr lang="en-US"/>
        </a:p>
      </dgm:t>
    </dgm:pt>
    <dgm:pt modelId="{4D1C25A0-7066-45F4-9A1A-8F695E769BE8}">
      <dgm:prSet/>
      <dgm:spPr/>
      <dgm:t>
        <a:bodyPr/>
        <a:lstStyle/>
        <a:p>
          <a:r>
            <a:rPr lang="ro-RO" b="1" i="0" noProof="0" dirty="0"/>
            <a:t>Detectia </a:t>
          </a:r>
          <a:r>
            <a:rPr lang="en-US" b="1" i="0" dirty="0"/>
            <a:t>prezen</a:t>
          </a:r>
          <a:r>
            <a:rPr lang="ro-RO" b="1" i="0" dirty="0"/>
            <a:t>t</a:t>
          </a:r>
          <a:r>
            <a:rPr lang="en-US" b="1" i="0" dirty="0"/>
            <a:t>ei</a:t>
          </a:r>
          <a:r>
            <a:rPr lang="en-US" b="0" i="0" dirty="0"/>
            <a:t>:</a:t>
          </a:r>
          <a:endParaRPr lang="en-US" dirty="0"/>
        </a:p>
      </dgm:t>
    </dgm:pt>
    <dgm:pt modelId="{80412304-95D9-40A9-A44B-32EE1844C1C3}" type="parTrans" cxnId="{593AE85E-7366-4BC4-911F-B49616DB4B0D}">
      <dgm:prSet/>
      <dgm:spPr/>
      <dgm:t>
        <a:bodyPr/>
        <a:lstStyle/>
        <a:p>
          <a:endParaRPr lang="en-US"/>
        </a:p>
      </dgm:t>
    </dgm:pt>
    <dgm:pt modelId="{8B43A045-E0BB-4278-9DAF-042D9B568B3C}" type="sibTrans" cxnId="{593AE85E-7366-4BC4-911F-B49616DB4B0D}">
      <dgm:prSet/>
      <dgm:spPr/>
      <dgm:t>
        <a:bodyPr/>
        <a:lstStyle/>
        <a:p>
          <a:endParaRPr lang="en-US"/>
        </a:p>
      </dgm:t>
    </dgm:pt>
    <dgm:pt modelId="{A207E522-3367-4E06-B92D-CD90C5EA832F}">
      <dgm:prSet/>
      <dgm:spPr/>
      <dgm:t>
        <a:bodyPr/>
        <a:lstStyle/>
        <a:p>
          <a:r>
            <a:rPr lang="ro-RO" b="0" i="0" dirty="0">
              <a:latin typeface="Abadi" panose="020B0604020104020204" pitchFamily="34" charset="0"/>
            </a:rPr>
            <a:t>Integrarea a doi senzori PIR pentru detectarea prezenței persoanelor în două încăperi distincte.</a:t>
          </a:r>
          <a:endParaRPr lang="ro-RO" dirty="0">
            <a:latin typeface="Abadi" panose="020B0604020104020204" pitchFamily="34" charset="0"/>
          </a:endParaRPr>
        </a:p>
      </dgm:t>
    </dgm:pt>
    <dgm:pt modelId="{C938CAC8-FF10-4632-8D66-221EB15EF19E}" type="parTrans" cxnId="{CCC33709-ED9D-4AE4-AF77-910164901963}">
      <dgm:prSet/>
      <dgm:spPr/>
      <dgm:t>
        <a:bodyPr/>
        <a:lstStyle/>
        <a:p>
          <a:endParaRPr lang="en-US"/>
        </a:p>
      </dgm:t>
    </dgm:pt>
    <dgm:pt modelId="{082A7E50-47C3-4662-BC6C-F8E1A62EE0DF}" type="sibTrans" cxnId="{CCC33709-ED9D-4AE4-AF77-910164901963}">
      <dgm:prSet/>
      <dgm:spPr/>
      <dgm:t>
        <a:bodyPr/>
        <a:lstStyle/>
        <a:p>
          <a:endParaRPr lang="en-US"/>
        </a:p>
      </dgm:t>
    </dgm:pt>
    <dgm:pt modelId="{13F98C30-FF15-43DD-B95D-4C114DACC347}">
      <dgm:prSet/>
      <dgm:spPr/>
      <dgm:t>
        <a:bodyPr/>
        <a:lstStyle/>
        <a:p>
          <a:r>
            <a:rPr lang="ro-RO" b="1" i="0" noProof="0" dirty="0"/>
            <a:t>Armarea si dezarmarea sistemului</a:t>
          </a:r>
          <a:r>
            <a:rPr lang="en-US" b="0" i="0" dirty="0"/>
            <a:t>:</a:t>
          </a:r>
          <a:endParaRPr lang="en-US" dirty="0"/>
        </a:p>
      </dgm:t>
    </dgm:pt>
    <dgm:pt modelId="{9B43DACC-E444-4AF3-8D76-A848727E37CB}" type="parTrans" cxnId="{BA6161C3-A351-4067-B603-181A6C06ACA4}">
      <dgm:prSet/>
      <dgm:spPr/>
      <dgm:t>
        <a:bodyPr/>
        <a:lstStyle/>
        <a:p>
          <a:endParaRPr lang="en-US"/>
        </a:p>
      </dgm:t>
    </dgm:pt>
    <dgm:pt modelId="{550F5DF2-6880-4E15-B87B-B98E274981BB}" type="sibTrans" cxnId="{BA6161C3-A351-4067-B603-181A6C06ACA4}">
      <dgm:prSet/>
      <dgm:spPr/>
      <dgm:t>
        <a:bodyPr/>
        <a:lstStyle/>
        <a:p>
          <a:endParaRPr lang="en-US"/>
        </a:p>
      </dgm:t>
    </dgm:pt>
    <dgm:pt modelId="{FA141B20-0770-40F5-84C7-BA1AA173B361}">
      <dgm:prSet/>
      <dgm:spPr/>
      <dgm:t>
        <a:bodyPr/>
        <a:lstStyle/>
        <a:p>
          <a:r>
            <a:rPr lang="ro-RO" b="0" i="0" dirty="0">
              <a:latin typeface="Abadi" panose="020B0604020104020204" pitchFamily="34" charset="0"/>
            </a:rPr>
            <a:t>Implementarea unei metode de armare și dezarmare a sistemului de alarmă folosind un cod special introdus de la tastatură.</a:t>
          </a:r>
          <a:endParaRPr lang="ro-RO" dirty="0">
            <a:latin typeface="Abadi" panose="020B0604020104020204" pitchFamily="34" charset="0"/>
          </a:endParaRPr>
        </a:p>
      </dgm:t>
    </dgm:pt>
    <dgm:pt modelId="{405FC788-053A-4339-BCE2-10212A5BF0E9}" type="parTrans" cxnId="{32EBEB67-57C5-406A-96BF-01326ADE5B08}">
      <dgm:prSet/>
      <dgm:spPr/>
      <dgm:t>
        <a:bodyPr/>
        <a:lstStyle/>
        <a:p>
          <a:endParaRPr lang="en-US"/>
        </a:p>
      </dgm:t>
    </dgm:pt>
    <dgm:pt modelId="{145C5B73-1AD4-41AD-8B52-62AFFB077D9F}" type="sibTrans" cxnId="{32EBEB67-57C5-406A-96BF-01326ADE5B08}">
      <dgm:prSet/>
      <dgm:spPr/>
      <dgm:t>
        <a:bodyPr/>
        <a:lstStyle/>
        <a:p>
          <a:endParaRPr lang="en-US"/>
        </a:p>
      </dgm:t>
    </dgm:pt>
    <dgm:pt modelId="{E9052EF8-B01D-42B1-991B-A6A4BF1041E4}">
      <dgm:prSet/>
      <dgm:spPr/>
      <dgm:t>
        <a:bodyPr/>
        <a:lstStyle/>
        <a:p>
          <a:r>
            <a:rPr lang="ro-RO" b="1" i="0" noProof="0" dirty="0"/>
            <a:t>Actionarea unui servomotor</a:t>
          </a:r>
          <a:r>
            <a:rPr lang="ro-RO" b="0" i="0" noProof="0" dirty="0"/>
            <a:t>:</a:t>
          </a:r>
          <a:endParaRPr lang="ro-RO" noProof="0" dirty="0"/>
        </a:p>
      </dgm:t>
    </dgm:pt>
    <dgm:pt modelId="{C0B9C234-D67E-4FE6-92DD-7F0AED41F799}" type="parTrans" cxnId="{C3C16B90-9F58-4ECB-A6D9-2F46EC5AB1F5}">
      <dgm:prSet/>
      <dgm:spPr/>
      <dgm:t>
        <a:bodyPr/>
        <a:lstStyle/>
        <a:p>
          <a:endParaRPr lang="en-US"/>
        </a:p>
      </dgm:t>
    </dgm:pt>
    <dgm:pt modelId="{45A9958F-E9B2-4C13-839B-F8F2A9762024}" type="sibTrans" cxnId="{C3C16B90-9F58-4ECB-A6D9-2F46EC5AB1F5}">
      <dgm:prSet/>
      <dgm:spPr/>
      <dgm:t>
        <a:bodyPr/>
        <a:lstStyle/>
        <a:p>
          <a:endParaRPr lang="en-US"/>
        </a:p>
      </dgm:t>
    </dgm:pt>
    <dgm:pt modelId="{62728655-DEB9-4AD7-96A4-7B662574645A}">
      <dgm:prSet/>
      <dgm:spPr/>
      <dgm:t>
        <a:bodyPr/>
        <a:lstStyle/>
        <a:p>
          <a:r>
            <a:rPr lang="ro-RO" b="0" i="0" dirty="0">
              <a:latin typeface="Abadi" panose="020B0604020104020204" pitchFamily="34" charset="0"/>
            </a:rPr>
            <a:t>Activarea unui servomotor pentru a simula închiderea unei uși sau a unui mecanism de securitate la armarea sistemului.</a:t>
          </a:r>
          <a:endParaRPr lang="ro-RO" dirty="0">
            <a:latin typeface="Abadi" panose="020B0604020104020204" pitchFamily="34" charset="0"/>
          </a:endParaRPr>
        </a:p>
      </dgm:t>
    </dgm:pt>
    <dgm:pt modelId="{F258F1F1-95A5-4657-B3CF-51746C94D7CA}" type="parTrans" cxnId="{EE99B9DA-C96D-4625-965D-5A1DFCE95821}">
      <dgm:prSet/>
      <dgm:spPr/>
      <dgm:t>
        <a:bodyPr/>
        <a:lstStyle/>
        <a:p>
          <a:endParaRPr lang="en-US"/>
        </a:p>
      </dgm:t>
    </dgm:pt>
    <dgm:pt modelId="{652D6001-4B8E-47F8-8CC2-91527151AFE7}" type="sibTrans" cxnId="{EE99B9DA-C96D-4625-965D-5A1DFCE95821}">
      <dgm:prSet/>
      <dgm:spPr/>
      <dgm:t>
        <a:bodyPr/>
        <a:lstStyle/>
        <a:p>
          <a:endParaRPr lang="en-US"/>
        </a:p>
      </dgm:t>
    </dgm:pt>
    <dgm:pt modelId="{6F8A5E66-36DC-44C2-9489-C5F3D24DBC48}">
      <dgm:prSet/>
      <dgm:spPr/>
      <dgm:t>
        <a:bodyPr/>
        <a:lstStyle/>
        <a:p>
          <a:r>
            <a:rPr lang="en-US" b="1" i="0" dirty="0"/>
            <a:t>Afi</a:t>
          </a:r>
          <a:r>
            <a:rPr lang="ro-RO" b="1" i="0" dirty="0"/>
            <a:t>s</a:t>
          </a:r>
          <a:r>
            <a:rPr lang="en-US" b="1" i="0" dirty="0"/>
            <a:t>area alertelor pe LCD</a:t>
          </a:r>
          <a:r>
            <a:rPr lang="en-US" b="0" i="0" dirty="0"/>
            <a:t>:</a:t>
          </a:r>
          <a:endParaRPr lang="en-US" dirty="0"/>
        </a:p>
      </dgm:t>
    </dgm:pt>
    <dgm:pt modelId="{A1EE6B44-2389-44F3-B4FF-6EE7BDE1F258}" type="parTrans" cxnId="{ECCF4584-61A5-4488-8F85-5AA0837BEB32}">
      <dgm:prSet/>
      <dgm:spPr/>
      <dgm:t>
        <a:bodyPr/>
        <a:lstStyle/>
        <a:p>
          <a:endParaRPr lang="en-US"/>
        </a:p>
      </dgm:t>
    </dgm:pt>
    <dgm:pt modelId="{FF8DF3D5-9A3A-4C6C-8D0A-BCC0E1909F89}" type="sibTrans" cxnId="{ECCF4584-61A5-4488-8F85-5AA0837BEB32}">
      <dgm:prSet/>
      <dgm:spPr/>
      <dgm:t>
        <a:bodyPr/>
        <a:lstStyle/>
        <a:p>
          <a:endParaRPr lang="en-US"/>
        </a:p>
      </dgm:t>
    </dgm:pt>
    <dgm:pt modelId="{238713EE-092E-4D8E-AB56-2D7ADBA1C482}">
      <dgm:prSet/>
      <dgm:spPr/>
      <dgm:t>
        <a:bodyPr/>
        <a:lstStyle/>
        <a:p>
          <a:r>
            <a:rPr lang="ro-RO" b="0" i="0" dirty="0">
              <a:latin typeface="Abadi" panose="020B0604020104020204" pitchFamily="34" charset="0"/>
            </a:rPr>
            <a:t>Afișarea mesajelor corespunzătoare pe un ecran LCD în funcție de starea senzorilor (de exemplu, „Alerta camera 1”, „Alerta camera 2”, „Alerta ambele camere”, „Zone libere”).</a:t>
          </a:r>
          <a:endParaRPr lang="ro-RO" dirty="0">
            <a:latin typeface="Abadi" panose="020B0604020104020204" pitchFamily="34" charset="0"/>
          </a:endParaRPr>
        </a:p>
      </dgm:t>
    </dgm:pt>
    <dgm:pt modelId="{1B272907-765C-4200-9F57-8EE6995D3D8E}" type="parTrans" cxnId="{C4B43425-5D49-4A35-9FAF-B4C7D3673955}">
      <dgm:prSet/>
      <dgm:spPr/>
      <dgm:t>
        <a:bodyPr/>
        <a:lstStyle/>
        <a:p>
          <a:endParaRPr lang="en-US"/>
        </a:p>
      </dgm:t>
    </dgm:pt>
    <dgm:pt modelId="{E3FBC0CB-30C0-42BB-8D83-ACD90ACF0112}" type="sibTrans" cxnId="{C4B43425-5D49-4A35-9FAF-B4C7D3673955}">
      <dgm:prSet/>
      <dgm:spPr/>
      <dgm:t>
        <a:bodyPr/>
        <a:lstStyle/>
        <a:p>
          <a:endParaRPr lang="en-US"/>
        </a:p>
      </dgm:t>
    </dgm:pt>
    <dgm:pt modelId="{2C24F030-969A-4A9C-BB23-F99AC6F2A433}">
      <dgm:prSet/>
      <dgm:spPr/>
      <dgm:t>
        <a:bodyPr/>
        <a:lstStyle/>
        <a:p>
          <a:r>
            <a:rPr lang="en-US" b="1" i="0" dirty="0"/>
            <a:t>Semnalizare sonor</a:t>
          </a:r>
          <a:r>
            <a:rPr lang="ro-RO" b="1" i="0" dirty="0"/>
            <a:t>a</a:t>
          </a:r>
          <a:r>
            <a:rPr lang="en-US" b="0" i="0" dirty="0"/>
            <a:t>:</a:t>
          </a:r>
          <a:endParaRPr lang="en-US" dirty="0"/>
        </a:p>
      </dgm:t>
    </dgm:pt>
    <dgm:pt modelId="{CC151689-2EC6-41D7-895B-18B30D499E6F}" type="parTrans" cxnId="{37D044B3-3121-4FA4-98E1-6A055DF46377}">
      <dgm:prSet/>
      <dgm:spPr/>
      <dgm:t>
        <a:bodyPr/>
        <a:lstStyle/>
        <a:p>
          <a:endParaRPr lang="en-US"/>
        </a:p>
      </dgm:t>
    </dgm:pt>
    <dgm:pt modelId="{1B058E5E-5722-48B1-B220-16D93A76586D}" type="sibTrans" cxnId="{37D044B3-3121-4FA4-98E1-6A055DF46377}">
      <dgm:prSet/>
      <dgm:spPr/>
      <dgm:t>
        <a:bodyPr/>
        <a:lstStyle/>
        <a:p>
          <a:endParaRPr lang="en-US"/>
        </a:p>
      </dgm:t>
    </dgm:pt>
    <dgm:pt modelId="{403EC8F8-28D7-4CC3-917F-34C5C579D7FF}">
      <dgm:prSet/>
      <dgm:spPr/>
      <dgm:t>
        <a:bodyPr/>
        <a:lstStyle/>
        <a:p>
          <a:r>
            <a:rPr lang="ro-RO" b="0" i="0" noProof="0" dirty="0">
              <a:latin typeface="Abadi" panose="020B0604020104020204" pitchFamily="34" charset="0"/>
            </a:rPr>
            <a:t>Emiterea de semnale sonore diferite prin intermediul unui buzzer pentru a avertiza despre prezența unei persoane neautorizate, cu buclă de repetitivitate în cazul alertelor simultane</a:t>
          </a:r>
          <a:r>
            <a:rPr lang="ro-RO" b="0" i="0" dirty="0">
              <a:latin typeface="Abadi" panose="020B0604020104020204" pitchFamily="34" charset="0"/>
            </a:rPr>
            <a:t>.</a:t>
          </a:r>
          <a:endParaRPr lang="ro-RO" dirty="0">
            <a:latin typeface="Abadi" panose="020B0604020104020204" pitchFamily="34" charset="0"/>
          </a:endParaRPr>
        </a:p>
      </dgm:t>
    </dgm:pt>
    <dgm:pt modelId="{BFAF4D69-7A15-43C7-9F74-183E9E079884}" type="parTrans" cxnId="{B8288DF6-9636-403C-A783-CFE175695D76}">
      <dgm:prSet/>
      <dgm:spPr/>
      <dgm:t>
        <a:bodyPr/>
        <a:lstStyle/>
        <a:p>
          <a:endParaRPr lang="en-US"/>
        </a:p>
      </dgm:t>
    </dgm:pt>
    <dgm:pt modelId="{CA7D0744-1ABF-49F4-8907-F6DB7FA44C0B}" type="sibTrans" cxnId="{B8288DF6-9636-403C-A783-CFE175695D76}">
      <dgm:prSet/>
      <dgm:spPr/>
      <dgm:t>
        <a:bodyPr/>
        <a:lstStyle/>
        <a:p>
          <a:endParaRPr lang="en-US"/>
        </a:p>
      </dgm:t>
    </dgm:pt>
    <dgm:pt modelId="{974F04FE-8707-4E65-8FDF-A41E66C3B3E5}">
      <dgm:prSet/>
      <dgm:spPr/>
      <dgm:t>
        <a:bodyPr/>
        <a:lstStyle/>
        <a:p>
          <a:r>
            <a:rPr lang="en-US" b="1" i="0" dirty="0" err="1"/>
            <a:t>Sistem</a:t>
          </a:r>
          <a:r>
            <a:rPr lang="en-US" b="1" i="0" dirty="0"/>
            <a:t> </a:t>
          </a:r>
          <a:r>
            <a:rPr lang="en-US" b="1" i="0" dirty="0" err="1"/>
            <a:t>dezarmat</a:t>
          </a:r>
          <a:r>
            <a:rPr lang="en-US" b="0" i="0" dirty="0"/>
            <a:t>:</a:t>
          </a:r>
          <a:endParaRPr lang="en-US" dirty="0"/>
        </a:p>
      </dgm:t>
    </dgm:pt>
    <dgm:pt modelId="{BD72D306-B643-4ED0-97A6-F865CF0A09B2}" type="parTrans" cxnId="{BC466325-CFE2-41C4-A8A8-0C053F4D03B9}">
      <dgm:prSet/>
      <dgm:spPr/>
      <dgm:t>
        <a:bodyPr/>
        <a:lstStyle/>
        <a:p>
          <a:endParaRPr lang="en-US"/>
        </a:p>
      </dgm:t>
    </dgm:pt>
    <dgm:pt modelId="{485368F9-3AF8-470C-BBA5-05835EBFA2E8}" type="sibTrans" cxnId="{BC466325-CFE2-41C4-A8A8-0C053F4D03B9}">
      <dgm:prSet/>
      <dgm:spPr/>
      <dgm:t>
        <a:bodyPr/>
        <a:lstStyle/>
        <a:p>
          <a:endParaRPr lang="en-US"/>
        </a:p>
      </dgm:t>
    </dgm:pt>
    <dgm:pt modelId="{9C1E0F98-F57D-4507-B396-3E793FDE9870}">
      <dgm:prSet/>
      <dgm:spPr/>
      <dgm:t>
        <a:bodyPr/>
        <a:lstStyle/>
        <a:p>
          <a:r>
            <a:rPr lang="ro-RO" b="0" i="0" dirty="0">
              <a:latin typeface="Abadi" panose="020B0604020104020204" pitchFamily="34" charset="0"/>
            </a:rPr>
            <a:t>Afișarea unui mesaj corespunzător pe LCD și oprirea buzzer-ului când sistemul este dezarmat, indiferent de detecțiile senzorilor PIR</a:t>
          </a:r>
          <a:endParaRPr lang="ro-RO" dirty="0">
            <a:latin typeface="Abadi" panose="020B0604020104020204" pitchFamily="34" charset="0"/>
          </a:endParaRPr>
        </a:p>
      </dgm:t>
    </dgm:pt>
    <dgm:pt modelId="{1D45246D-8C96-41E3-8F66-8C1B4793D5FA}" type="parTrans" cxnId="{F020BD68-B72C-454F-AADB-77A9B4E6668B}">
      <dgm:prSet/>
      <dgm:spPr/>
      <dgm:t>
        <a:bodyPr/>
        <a:lstStyle/>
        <a:p>
          <a:endParaRPr lang="en-US"/>
        </a:p>
      </dgm:t>
    </dgm:pt>
    <dgm:pt modelId="{D3AC173B-E5D8-42C4-B06F-1F771961EE4B}" type="sibTrans" cxnId="{F020BD68-B72C-454F-AADB-77A9B4E6668B}">
      <dgm:prSet/>
      <dgm:spPr/>
      <dgm:t>
        <a:bodyPr/>
        <a:lstStyle/>
        <a:p>
          <a:endParaRPr lang="en-US"/>
        </a:p>
      </dgm:t>
    </dgm:pt>
    <dgm:pt modelId="{C3AE8DE8-491C-4EDF-9297-F6BABDA9C8B1}" type="pres">
      <dgm:prSet presAssocID="{7A516346-3A0C-468C-9452-CEBE35EC199B}" presName="Name0" presStyleCnt="0">
        <dgm:presLayoutVars>
          <dgm:dir/>
          <dgm:animLvl val="lvl"/>
          <dgm:resizeHandles val="exact"/>
        </dgm:presLayoutVars>
      </dgm:prSet>
      <dgm:spPr/>
    </dgm:pt>
    <dgm:pt modelId="{F88908BC-55F1-4AD5-8B7B-5EF595D3D664}" type="pres">
      <dgm:prSet presAssocID="{BEB321F9-9A33-4554-89E5-22BE2373A9C7}" presName="linNode" presStyleCnt="0"/>
      <dgm:spPr/>
    </dgm:pt>
    <dgm:pt modelId="{70F489A8-D5A9-40D6-9E93-AFA6672A6B81}" type="pres">
      <dgm:prSet presAssocID="{BEB321F9-9A33-4554-89E5-22BE2373A9C7}" presName="parentText" presStyleLbl="node1" presStyleIdx="0" presStyleCnt="7" custLinFactNeighborX="87887" custLinFactNeighborY="3286">
        <dgm:presLayoutVars>
          <dgm:chMax val="1"/>
          <dgm:bulletEnabled val="1"/>
        </dgm:presLayoutVars>
      </dgm:prSet>
      <dgm:spPr/>
    </dgm:pt>
    <dgm:pt modelId="{FB507F99-F41D-4ADB-8F9F-1576C52746B4}" type="pres">
      <dgm:prSet presAssocID="{297419D6-281E-4597-9EFE-00550DBA7F4C}" presName="sp" presStyleCnt="0"/>
      <dgm:spPr/>
    </dgm:pt>
    <dgm:pt modelId="{C42E982A-5252-4827-A405-04CB8CC22E25}" type="pres">
      <dgm:prSet presAssocID="{4D1C25A0-7066-45F4-9A1A-8F695E769BE8}" presName="linNode" presStyleCnt="0"/>
      <dgm:spPr/>
    </dgm:pt>
    <dgm:pt modelId="{A1596695-65D0-448C-A48D-A62A9F3509BA}" type="pres">
      <dgm:prSet presAssocID="{4D1C25A0-7066-45F4-9A1A-8F695E769BE8}" presName="parentText" presStyleLbl="node1" presStyleIdx="1" presStyleCnt="7">
        <dgm:presLayoutVars>
          <dgm:chMax val="1"/>
          <dgm:bulletEnabled val="1"/>
        </dgm:presLayoutVars>
      </dgm:prSet>
      <dgm:spPr/>
    </dgm:pt>
    <dgm:pt modelId="{B6D77D8C-06E0-4BEB-8A24-E8356F36CCF3}" type="pres">
      <dgm:prSet presAssocID="{4D1C25A0-7066-45F4-9A1A-8F695E769BE8}" presName="descendantText" presStyleLbl="alignAccFollowNode1" presStyleIdx="0" presStyleCnt="6">
        <dgm:presLayoutVars>
          <dgm:bulletEnabled val="1"/>
        </dgm:presLayoutVars>
      </dgm:prSet>
      <dgm:spPr/>
    </dgm:pt>
    <dgm:pt modelId="{CDD4A44A-0A5D-44E4-A7FA-6E03C3403277}" type="pres">
      <dgm:prSet presAssocID="{8B43A045-E0BB-4278-9DAF-042D9B568B3C}" presName="sp" presStyleCnt="0"/>
      <dgm:spPr/>
    </dgm:pt>
    <dgm:pt modelId="{0A3B5992-3AB3-4E33-A72E-EEF84D0BA71B}" type="pres">
      <dgm:prSet presAssocID="{13F98C30-FF15-43DD-B95D-4C114DACC347}" presName="linNode" presStyleCnt="0"/>
      <dgm:spPr/>
    </dgm:pt>
    <dgm:pt modelId="{34F0DA4B-1DD3-48D3-8D2C-D927B7DD539E}" type="pres">
      <dgm:prSet presAssocID="{13F98C30-FF15-43DD-B95D-4C114DACC347}" presName="parentText" presStyleLbl="node1" presStyleIdx="2" presStyleCnt="7">
        <dgm:presLayoutVars>
          <dgm:chMax val="1"/>
          <dgm:bulletEnabled val="1"/>
        </dgm:presLayoutVars>
      </dgm:prSet>
      <dgm:spPr/>
    </dgm:pt>
    <dgm:pt modelId="{FEE4562F-4196-42FC-A830-67B4DC509F9B}" type="pres">
      <dgm:prSet presAssocID="{13F98C30-FF15-43DD-B95D-4C114DACC347}" presName="descendantText" presStyleLbl="alignAccFollowNode1" presStyleIdx="1" presStyleCnt="6">
        <dgm:presLayoutVars>
          <dgm:bulletEnabled val="1"/>
        </dgm:presLayoutVars>
      </dgm:prSet>
      <dgm:spPr/>
    </dgm:pt>
    <dgm:pt modelId="{EB8C1220-0097-4979-90B5-4406F950212D}" type="pres">
      <dgm:prSet presAssocID="{550F5DF2-6880-4E15-B87B-B98E274981BB}" presName="sp" presStyleCnt="0"/>
      <dgm:spPr/>
    </dgm:pt>
    <dgm:pt modelId="{0F0E628A-44D6-41A2-9E5A-83526EE9E47C}" type="pres">
      <dgm:prSet presAssocID="{E9052EF8-B01D-42B1-991B-A6A4BF1041E4}" presName="linNode" presStyleCnt="0"/>
      <dgm:spPr/>
    </dgm:pt>
    <dgm:pt modelId="{0EF116DA-F387-494F-8B66-247CEDE347BC}" type="pres">
      <dgm:prSet presAssocID="{E9052EF8-B01D-42B1-991B-A6A4BF1041E4}" presName="parentText" presStyleLbl="node1" presStyleIdx="3" presStyleCnt="7">
        <dgm:presLayoutVars>
          <dgm:chMax val="1"/>
          <dgm:bulletEnabled val="1"/>
        </dgm:presLayoutVars>
      </dgm:prSet>
      <dgm:spPr/>
    </dgm:pt>
    <dgm:pt modelId="{EB40B652-2D93-4640-BD37-CD864531695B}" type="pres">
      <dgm:prSet presAssocID="{E9052EF8-B01D-42B1-991B-A6A4BF1041E4}" presName="descendantText" presStyleLbl="alignAccFollowNode1" presStyleIdx="2" presStyleCnt="6">
        <dgm:presLayoutVars>
          <dgm:bulletEnabled val="1"/>
        </dgm:presLayoutVars>
      </dgm:prSet>
      <dgm:spPr/>
    </dgm:pt>
    <dgm:pt modelId="{32A693EE-933F-48F8-9338-033693C1B5B7}" type="pres">
      <dgm:prSet presAssocID="{45A9958F-E9B2-4C13-839B-F8F2A9762024}" presName="sp" presStyleCnt="0"/>
      <dgm:spPr/>
    </dgm:pt>
    <dgm:pt modelId="{15D3467B-A5A4-496D-B7AC-01B88305C73B}" type="pres">
      <dgm:prSet presAssocID="{6F8A5E66-36DC-44C2-9489-C5F3D24DBC48}" presName="linNode" presStyleCnt="0"/>
      <dgm:spPr/>
    </dgm:pt>
    <dgm:pt modelId="{C971F72C-CE5A-4578-94D4-31FC5BA88FE1}" type="pres">
      <dgm:prSet presAssocID="{6F8A5E66-36DC-44C2-9489-C5F3D24DBC48}" presName="parentText" presStyleLbl="node1" presStyleIdx="4" presStyleCnt="7">
        <dgm:presLayoutVars>
          <dgm:chMax val="1"/>
          <dgm:bulletEnabled val="1"/>
        </dgm:presLayoutVars>
      </dgm:prSet>
      <dgm:spPr/>
    </dgm:pt>
    <dgm:pt modelId="{CEB8BFA3-6BA9-4132-84B0-2ABFD88EC28E}" type="pres">
      <dgm:prSet presAssocID="{6F8A5E66-36DC-44C2-9489-C5F3D24DBC48}" presName="descendantText" presStyleLbl="alignAccFollowNode1" presStyleIdx="3" presStyleCnt="6">
        <dgm:presLayoutVars>
          <dgm:bulletEnabled val="1"/>
        </dgm:presLayoutVars>
      </dgm:prSet>
      <dgm:spPr/>
    </dgm:pt>
    <dgm:pt modelId="{B8324E6E-76D0-4053-A59A-DEBDDBCF8177}" type="pres">
      <dgm:prSet presAssocID="{FF8DF3D5-9A3A-4C6C-8D0A-BCC0E1909F89}" presName="sp" presStyleCnt="0"/>
      <dgm:spPr/>
    </dgm:pt>
    <dgm:pt modelId="{FE1AD102-8E78-4514-8B59-B3A4E815780D}" type="pres">
      <dgm:prSet presAssocID="{2C24F030-969A-4A9C-BB23-F99AC6F2A433}" presName="linNode" presStyleCnt="0"/>
      <dgm:spPr/>
    </dgm:pt>
    <dgm:pt modelId="{ACA1DD4D-B0FB-4035-98F8-FFA61ED838C7}" type="pres">
      <dgm:prSet presAssocID="{2C24F030-969A-4A9C-BB23-F99AC6F2A433}" presName="parentText" presStyleLbl="node1" presStyleIdx="5" presStyleCnt="7">
        <dgm:presLayoutVars>
          <dgm:chMax val="1"/>
          <dgm:bulletEnabled val="1"/>
        </dgm:presLayoutVars>
      </dgm:prSet>
      <dgm:spPr/>
    </dgm:pt>
    <dgm:pt modelId="{B4430CFF-7558-4737-84D1-33760FB159C3}" type="pres">
      <dgm:prSet presAssocID="{2C24F030-969A-4A9C-BB23-F99AC6F2A433}" presName="descendantText" presStyleLbl="alignAccFollowNode1" presStyleIdx="4" presStyleCnt="6">
        <dgm:presLayoutVars>
          <dgm:bulletEnabled val="1"/>
        </dgm:presLayoutVars>
      </dgm:prSet>
      <dgm:spPr/>
    </dgm:pt>
    <dgm:pt modelId="{F5A4E1D1-7769-4FA1-A359-66F8F98C7F9E}" type="pres">
      <dgm:prSet presAssocID="{1B058E5E-5722-48B1-B220-16D93A76586D}" presName="sp" presStyleCnt="0"/>
      <dgm:spPr/>
    </dgm:pt>
    <dgm:pt modelId="{2F57A75D-0A47-4555-BFC6-B62CA65E9DE0}" type="pres">
      <dgm:prSet presAssocID="{974F04FE-8707-4E65-8FDF-A41E66C3B3E5}" presName="linNode" presStyleCnt="0"/>
      <dgm:spPr/>
    </dgm:pt>
    <dgm:pt modelId="{DB11C991-367C-407F-BF2C-9D3DD0879670}" type="pres">
      <dgm:prSet presAssocID="{974F04FE-8707-4E65-8FDF-A41E66C3B3E5}" presName="parentText" presStyleLbl="node1" presStyleIdx="6" presStyleCnt="7">
        <dgm:presLayoutVars>
          <dgm:chMax val="1"/>
          <dgm:bulletEnabled val="1"/>
        </dgm:presLayoutVars>
      </dgm:prSet>
      <dgm:spPr/>
    </dgm:pt>
    <dgm:pt modelId="{85957606-B7D9-4290-B573-63E26DBBC532}" type="pres">
      <dgm:prSet presAssocID="{974F04FE-8707-4E65-8FDF-A41E66C3B3E5}" presName="descendantText" presStyleLbl="alignAccFollowNode1" presStyleIdx="5" presStyleCnt="6">
        <dgm:presLayoutVars>
          <dgm:bulletEnabled val="1"/>
        </dgm:presLayoutVars>
      </dgm:prSet>
      <dgm:spPr/>
    </dgm:pt>
  </dgm:ptLst>
  <dgm:cxnLst>
    <dgm:cxn modelId="{CCC33709-ED9D-4AE4-AF77-910164901963}" srcId="{4D1C25A0-7066-45F4-9A1A-8F695E769BE8}" destId="{A207E522-3367-4E06-B92D-CD90C5EA832F}" srcOrd="0" destOrd="0" parTransId="{C938CAC8-FF10-4632-8D66-221EB15EF19E}" sibTransId="{082A7E50-47C3-4662-BC6C-F8E1A62EE0DF}"/>
    <dgm:cxn modelId="{3CCF7A1A-0375-4F17-B153-5497539BBF4D}" srcId="{7A516346-3A0C-468C-9452-CEBE35EC199B}" destId="{BEB321F9-9A33-4554-89E5-22BE2373A9C7}" srcOrd="0" destOrd="0" parTransId="{0EBFA181-CFE7-406A-8A5E-57F9714B75DD}" sibTransId="{297419D6-281E-4597-9EFE-00550DBA7F4C}"/>
    <dgm:cxn modelId="{D4A8151D-5FA0-4F86-A8EA-9F31BBAD4F7E}" type="presOf" srcId="{A207E522-3367-4E06-B92D-CD90C5EA832F}" destId="{B6D77D8C-06E0-4BEB-8A24-E8356F36CCF3}" srcOrd="0" destOrd="0" presId="urn:microsoft.com/office/officeart/2005/8/layout/vList5"/>
    <dgm:cxn modelId="{6107821E-8943-42E9-8743-357BB6740A09}" type="presOf" srcId="{403EC8F8-28D7-4CC3-917F-34C5C579D7FF}" destId="{B4430CFF-7558-4737-84D1-33760FB159C3}" srcOrd="0" destOrd="0" presId="urn:microsoft.com/office/officeart/2005/8/layout/vList5"/>
    <dgm:cxn modelId="{C4B43425-5D49-4A35-9FAF-B4C7D3673955}" srcId="{6F8A5E66-36DC-44C2-9489-C5F3D24DBC48}" destId="{238713EE-092E-4D8E-AB56-2D7ADBA1C482}" srcOrd="0" destOrd="0" parTransId="{1B272907-765C-4200-9F57-8EE6995D3D8E}" sibTransId="{E3FBC0CB-30C0-42BB-8D83-ACD90ACF0112}"/>
    <dgm:cxn modelId="{BC466325-CFE2-41C4-A8A8-0C053F4D03B9}" srcId="{7A516346-3A0C-468C-9452-CEBE35EC199B}" destId="{974F04FE-8707-4E65-8FDF-A41E66C3B3E5}" srcOrd="6" destOrd="0" parTransId="{BD72D306-B643-4ED0-97A6-F865CF0A09B2}" sibTransId="{485368F9-3AF8-470C-BBA5-05835EBFA2E8}"/>
    <dgm:cxn modelId="{AB832F3E-782F-4F24-B9C8-8AEA20C01E22}" type="presOf" srcId="{BEB321F9-9A33-4554-89E5-22BE2373A9C7}" destId="{70F489A8-D5A9-40D6-9E93-AFA6672A6B81}" srcOrd="0" destOrd="0" presId="urn:microsoft.com/office/officeart/2005/8/layout/vList5"/>
    <dgm:cxn modelId="{3946E95D-B5AB-469A-B3A2-DCB8705E3249}" type="presOf" srcId="{E9052EF8-B01D-42B1-991B-A6A4BF1041E4}" destId="{0EF116DA-F387-494F-8B66-247CEDE347BC}" srcOrd="0" destOrd="0" presId="urn:microsoft.com/office/officeart/2005/8/layout/vList5"/>
    <dgm:cxn modelId="{593AE85E-7366-4BC4-911F-B49616DB4B0D}" srcId="{7A516346-3A0C-468C-9452-CEBE35EC199B}" destId="{4D1C25A0-7066-45F4-9A1A-8F695E769BE8}" srcOrd="1" destOrd="0" parTransId="{80412304-95D9-40A9-A44B-32EE1844C1C3}" sibTransId="{8B43A045-E0BB-4278-9DAF-042D9B568B3C}"/>
    <dgm:cxn modelId="{32EBEB67-57C5-406A-96BF-01326ADE5B08}" srcId="{13F98C30-FF15-43DD-B95D-4C114DACC347}" destId="{FA141B20-0770-40F5-84C7-BA1AA173B361}" srcOrd="0" destOrd="0" parTransId="{405FC788-053A-4339-BCE2-10212A5BF0E9}" sibTransId="{145C5B73-1AD4-41AD-8B52-62AFFB077D9F}"/>
    <dgm:cxn modelId="{F020BD68-B72C-454F-AADB-77A9B4E6668B}" srcId="{974F04FE-8707-4E65-8FDF-A41E66C3B3E5}" destId="{9C1E0F98-F57D-4507-B396-3E793FDE9870}" srcOrd="0" destOrd="0" parTransId="{1D45246D-8C96-41E3-8F66-8C1B4793D5FA}" sibTransId="{D3AC173B-E5D8-42C4-B06F-1F771961EE4B}"/>
    <dgm:cxn modelId="{6F0DF24B-63B9-4113-9E6A-CB37B2E3FDC2}" type="presOf" srcId="{6F8A5E66-36DC-44C2-9489-C5F3D24DBC48}" destId="{C971F72C-CE5A-4578-94D4-31FC5BA88FE1}" srcOrd="0" destOrd="0" presId="urn:microsoft.com/office/officeart/2005/8/layout/vList5"/>
    <dgm:cxn modelId="{4C3A0871-302B-4C9B-8926-ED89FAC02559}" type="presOf" srcId="{13F98C30-FF15-43DD-B95D-4C114DACC347}" destId="{34F0DA4B-1DD3-48D3-8D2C-D927B7DD539E}" srcOrd="0" destOrd="0" presId="urn:microsoft.com/office/officeart/2005/8/layout/vList5"/>
    <dgm:cxn modelId="{DB24AD52-864B-40E4-9706-07715FE13F6A}" type="presOf" srcId="{9C1E0F98-F57D-4507-B396-3E793FDE9870}" destId="{85957606-B7D9-4290-B573-63E26DBBC532}" srcOrd="0" destOrd="0" presId="urn:microsoft.com/office/officeart/2005/8/layout/vList5"/>
    <dgm:cxn modelId="{CBACE77B-3FEB-4D60-AC76-A5DD5CF31094}" type="presOf" srcId="{7A516346-3A0C-468C-9452-CEBE35EC199B}" destId="{C3AE8DE8-491C-4EDF-9297-F6BABDA9C8B1}" srcOrd="0" destOrd="0" presId="urn:microsoft.com/office/officeart/2005/8/layout/vList5"/>
    <dgm:cxn modelId="{0FCC4883-43D6-47A9-99CB-B4F0ECF07D43}" type="presOf" srcId="{2C24F030-969A-4A9C-BB23-F99AC6F2A433}" destId="{ACA1DD4D-B0FB-4035-98F8-FFA61ED838C7}" srcOrd="0" destOrd="0" presId="urn:microsoft.com/office/officeart/2005/8/layout/vList5"/>
    <dgm:cxn modelId="{ECCF4584-61A5-4488-8F85-5AA0837BEB32}" srcId="{7A516346-3A0C-468C-9452-CEBE35EC199B}" destId="{6F8A5E66-36DC-44C2-9489-C5F3D24DBC48}" srcOrd="4" destOrd="0" parTransId="{A1EE6B44-2389-44F3-B4FF-6EE7BDE1F258}" sibTransId="{FF8DF3D5-9A3A-4C6C-8D0A-BCC0E1909F89}"/>
    <dgm:cxn modelId="{C3C16B90-9F58-4ECB-A6D9-2F46EC5AB1F5}" srcId="{7A516346-3A0C-468C-9452-CEBE35EC199B}" destId="{E9052EF8-B01D-42B1-991B-A6A4BF1041E4}" srcOrd="3" destOrd="0" parTransId="{C0B9C234-D67E-4FE6-92DD-7F0AED41F799}" sibTransId="{45A9958F-E9B2-4C13-839B-F8F2A9762024}"/>
    <dgm:cxn modelId="{37D044B3-3121-4FA4-98E1-6A055DF46377}" srcId="{7A516346-3A0C-468C-9452-CEBE35EC199B}" destId="{2C24F030-969A-4A9C-BB23-F99AC6F2A433}" srcOrd="5" destOrd="0" parTransId="{CC151689-2EC6-41D7-895B-18B30D499E6F}" sibTransId="{1B058E5E-5722-48B1-B220-16D93A76586D}"/>
    <dgm:cxn modelId="{BA6161C3-A351-4067-B603-181A6C06ACA4}" srcId="{7A516346-3A0C-468C-9452-CEBE35EC199B}" destId="{13F98C30-FF15-43DD-B95D-4C114DACC347}" srcOrd="2" destOrd="0" parTransId="{9B43DACC-E444-4AF3-8D76-A848727E37CB}" sibTransId="{550F5DF2-6880-4E15-B87B-B98E274981BB}"/>
    <dgm:cxn modelId="{A5140DC7-7F82-4784-A75E-7DAA4028B4BE}" type="presOf" srcId="{62728655-DEB9-4AD7-96A4-7B662574645A}" destId="{EB40B652-2D93-4640-BD37-CD864531695B}" srcOrd="0" destOrd="0" presId="urn:microsoft.com/office/officeart/2005/8/layout/vList5"/>
    <dgm:cxn modelId="{831B77C7-5388-4E77-B9B3-6EFE511EFEA8}" type="presOf" srcId="{974F04FE-8707-4E65-8FDF-A41E66C3B3E5}" destId="{DB11C991-367C-407F-BF2C-9D3DD0879670}" srcOrd="0" destOrd="0" presId="urn:microsoft.com/office/officeart/2005/8/layout/vList5"/>
    <dgm:cxn modelId="{90899FC7-D42F-4B63-872A-3478131AF26F}" type="presOf" srcId="{FA141B20-0770-40F5-84C7-BA1AA173B361}" destId="{FEE4562F-4196-42FC-A830-67B4DC509F9B}" srcOrd="0" destOrd="0" presId="urn:microsoft.com/office/officeart/2005/8/layout/vList5"/>
    <dgm:cxn modelId="{EE99B9DA-C96D-4625-965D-5A1DFCE95821}" srcId="{E9052EF8-B01D-42B1-991B-A6A4BF1041E4}" destId="{62728655-DEB9-4AD7-96A4-7B662574645A}" srcOrd="0" destOrd="0" parTransId="{F258F1F1-95A5-4657-B3CF-51746C94D7CA}" sibTransId="{652D6001-4B8E-47F8-8CC2-91527151AFE7}"/>
    <dgm:cxn modelId="{5F8268E0-A99A-4ABB-BF18-5E5344C76D72}" type="presOf" srcId="{4D1C25A0-7066-45F4-9A1A-8F695E769BE8}" destId="{A1596695-65D0-448C-A48D-A62A9F3509BA}" srcOrd="0" destOrd="0" presId="urn:microsoft.com/office/officeart/2005/8/layout/vList5"/>
    <dgm:cxn modelId="{0C9B83ED-232B-411C-867C-0BF5176BF68E}" type="presOf" srcId="{238713EE-092E-4D8E-AB56-2D7ADBA1C482}" destId="{CEB8BFA3-6BA9-4132-84B0-2ABFD88EC28E}" srcOrd="0" destOrd="0" presId="urn:microsoft.com/office/officeart/2005/8/layout/vList5"/>
    <dgm:cxn modelId="{B8288DF6-9636-403C-A783-CFE175695D76}" srcId="{2C24F030-969A-4A9C-BB23-F99AC6F2A433}" destId="{403EC8F8-28D7-4CC3-917F-34C5C579D7FF}" srcOrd="0" destOrd="0" parTransId="{BFAF4D69-7A15-43C7-9F74-183E9E079884}" sibTransId="{CA7D0744-1ABF-49F4-8907-F6DB7FA44C0B}"/>
    <dgm:cxn modelId="{7A25CCB3-B1AC-4378-AF41-B6D3910C56CA}" type="presParOf" srcId="{C3AE8DE8-491C-4EDF-9297-F6BABDA9C8B1}" destId="{F88908BC-55F1-4AD5-8B7B-5EF595D3D664}" srcOrd="0" destOrd="0" presId="urn:microsoft.com/office/officeart/2005/8/layout/vList5"/>
    <dgm:cxn modelId="{58FE421B-CB45-4D5E-A27E-5D72737D6C6F}" type="presParOf" srcId="{F88908BC-55F1-4AD5-8B7B-5EF595D3D664}" destId="{70F489A8-D5A9-40D6-9E93-AFA6672A6B81}" srcOrd="0" destOrd="0" presId="urn:microsoft.com/office/officeart/2005/8/layout/vList5"/>
    <dgm:cxn modelId="{10996805-201C-44D5-8B50-601D9896D275}" type="presParOf" srcId="{C3AE8DE8-491C-4EDF-9297-F6BABDA9C8B1}" destId="{FB507F99-F41D-4ADB-8F9F-1576C52746B4}" srcOrd="1" destOrd="0" presId="urn:microsoft.com/office/officeart/2005/8/layout/vList5"/>
    <dgm:cxn modelId="{252B5D05-25D7-4BD5-9D22-86D63D7F4BB3}" type="presParOf" srcId="{C3AE8DE8-491C-4EDF-9297-F6BABDA9C8B1}" destId="{C42E982A-5252-4827-A405-04CB8CC22E25}" srcOrd="2" destOrd="0" presId="urn:microsoft.com/office/officeart/2005/8/layout/vList5"/>
    <dgm:cxn modelId="{B70408F9-F72A-429B-A511-F0E4D3434CB2}" type="presParOf" srcId="{C42E982A-5252-4827-A405-04CB8CC22E25}" destId="{A1596695-65D0-448C-A48D-A62A9F3509BA}" srcOrd="0" destOrd="0" presId="urn:microsoft.com/office/officeart/2005/8/layout/vList5"/>
    <dgm:cxn modelId="{43163823-015B-4BAF-825B-6703501AAC58}" type="presParOf" srcId="{C42E982A-5252-4827-A405-04CB8CC22E25}" destId="{B6D77D8C-06E0-4BEB-8A24-E8356F36CCF3}" srcOrd="1" destOrd="0" presId="urn:microsoft.com/office/officeart/2005/8/layout/vList5"/>
    <dgm:cxn modelId="{7F9F3578-203B-456D-BB00-59192C2F5953}" type="presParOf" srcId="{C3AE8DE8-491C-4EDF-9297-F6BABDA9C8B1}" destId="{CDD4A44A-0A5D-44E4-A7FA-6E03C3403277}" srcOrd="3" destOrd="0" presId="urn:microsoft.com/office/officeart/2005/8/layout/vList5"/>
    <dgm:cxn modelId="{BC5BBA54-8212-49F3-BC47-B0FF8456E885}" type="presParOf" srcId="{C3AE8DE8-491C-4EDF-9297-F6BABDA9C8B1}" destId="{0A3B5992-3AB3-4E33-A72E-EEF84D0BA71B}" srcOrd="4" destOrd="0" presId="urn:microsoft.com/office/officeart/2005/8/layout/vList5"/>
    <dgm:cxn modelId="{98469D7B-5991-4245-B88F-596D2BFAAF2C}" type="presParOf" srcId="{0A3B5992-3AB3-4E33-A72E-EEF84D0BA71B}" destId="{34F0DA4B-1DD3-48D3-8D2C-D927B7DD539E}" srcOrd="0" destOrd="0" presId="urn:microsoft.com/office/officeart/2005/8/layout/vList5"/>
    <dgm:cxn modelId="{13E690B5-1B4C-484C-A478-C8750565AB6D}" type="presParOf" srcId="{0A3B5992-3AB3-4E33-A72E-EEF84D0BA71B}" destId="{FEE4562F-4196-42FC-A830-67B4DC509F9B}" srcOrd="1" destOrd="0" presId="urn:microsoft.com/office/officeart/2005/8/layout/vList5"/>
    <dgm:cxn modelId="{C85AC6D0-46BE-4F86-BD6C-A67596BD80FD}" type="presParOf" srcId="{C3AE8DE8-491C-4EDF-9297-F6BABDA9C8B1}" destId="{EB8C1220-0097-4979-90B5-4406F950212D}" srcOrd="5" destOrd="0" presId="urn:microsoft.com/office/officeart/2005/8/layout/vList5"/>
    <dgm:cxn modelId="{CE84D066-32D6-4A06-9B81-5CDDD20CBA66}" type="presParOf" srcId="{C3AE8DE8-491C-4EDF-9297-F6BABDA9C8B1}" destId="{0F0E628A-44D6-41A2-9E5A-83526EE9E47C}" srcOrd="6" destOrd="0" presId="urn:microsoft.com/office/officeart/2005/8/layout/vList5"/>
    <dgm:cxn modelId="{3BD8330A-81CB-46BA-819B-343D57F96158}" type="presParOf" srcId="{0F0E628A-44D6-41A2-9E5A-83526EE9E47C}" destId="{0EF116DA-F387-494F-8B66-247CEDE347BC}" srcOrd="0" destOrd="0" presId="urn:microsoft.com/office/officeart/2005/8/layout/vList5"/>
    <dgm:cxn modelId="{06892334-C346-4BF2-B8AB-29F56E2B044F}" type="presParOf" srcId="{0F0E628A-44D6-41A2-9E5A-83526EE9E47C}" destId="{EB40B652-2D93-4640-BD37-CD864531695B}" srcOrd="1" destOrd="0" presId="urn:microsoft.com/office/officeart/2005/8/layout/vList5"/>
    <dgm:cxn modelId="{419D456D-A0F0-4E75-9940-F2D064E7A7C5}" type="presParOf" srcId="{C3AE8DE8-491C-4EDF-9297-F6BABDA9C8B1}" destId="{32A693EE-933F-48F8-9338-033693C1B5B7}" srcOrd="7" destOrd="0" presId="urn:microsoft.com/office/officeart/2005/8/layout/vList5"/>
    <dgm:cxn modelId="{F1C85F9F-2EA7-4F8F-8ED9-3981D550865A}" type="presParOf" srcId="{C3AE8DE8-491C-4EDF-9297-F6BABDA9C8B1}" destId="{15D3467B-A5A4-496D-B7AC-01B88305C73B}" srcOrd="8" destOrd="0" presId="urn:microsoft.com/office/officeart/2005/8/layout/vList5"/>
    <dgm:cxn modelId="{2664BD62-061D-4E7B-8D80-95B24D5D714F}" type="presParOf" srcId="{15D3467B-A5A4-496D-B7AC-01B88305C73B}" destId="{C971F72C-CE5A-4578-94D4-31FC5BA88FE1}" srcOrd="0" destOrd="0" presId="urn:microsoft.com/office/officeart/2005/8/layout/vList5"/>
    <dgm:cxn modelId="{9615603F-B219-4CFB-8DFA-93D3C8CCE0A8}" type="presParOf" srcId="{15D3467B-A5A4-496D-B7AC-01B88305C73B}" destId="{CEB8BFA3-6BA9-4132-84B0-2ABFD88EC28E}" srcOrd="1" destOrd="0" presId="urn:microsoft.com/office/officeart/2005/8/layout/vList5"/>
    <dgm:cxn modelId="{669343D4-33B4-4AAC-841A-116D83AECB3E}" type="presParOf" srcId="{C3AE8DE8-491C-4EDF-9297-F6BABDA9C8B1}" destId="{B8324E6E-76D0-4053-A59A-DEBDDBCF8177}" srcOrd="9" destOrd="0" presId="urn:microsoft.com/office/officeart/2005/8/layout/vList5"/>
    <dgm:cxn modelId="{BC301FA1-80E2-4C6B-A383-B550BB295E3E}" type="presParOf" srcId="{C3AE8DE8-491C-4EDF-9297-F6BABDA9C8B1}" destId="{FE1AD102-8E78-4514-8B59-B3A4E815780D}" srcOrd="10" destOrd="0" presId="urn:microsoft.com/office/officeart/2005/8/layout/vList5"/>
    <dgm:cxn modelId="{C8B53CB1-0386-473D-AA82-606E8C1817F3}" type="presParOf" srcId="{FE1AD102-8E78-4514-8B59-B3A4E815780D}" destId="{ACA1DD4D-B0FB-4035-98F8-FFA61ED838C7}" srcOrd="0" destOrd="0" presId="urn:microsoft.com/office/officeart/2005/8/layout/vList5"/>
    <dgm:cxn modelId="{8080A79D-8384-4F3B-8D5A-ED13BE8ECAE8}" type="presParOf" srcId="{FE1AD102-8E78-4514-8B59-B3A4E815780D}" destId="{B4430CFF-7558-4737-84D1-33760FB159C3}" srcOrd="1" destOrd="0" presId="urn:microsoft.com/office/officeart/2005/8/layout/vList5"/>
    <dgm:cxn modelId="{A74C6840-A4C9-4CEF-881B-B6CE7CEC9F3E}" type="presParOf" srcId="{C3AE8DE8-491C-4EDF-9297-F6BABDA9C8B1}" destId="{F5A4E1D1-7769-4FA1-A359-66F8F98C7F9E}" srcOrd="11" destOrd="0" presId="urn:microsoft.com/office/officeart/2005/8/layout/vList5"/>
    <dgm:cxn modelId="{B01C8D73-EA0B-4B65-8466-C1585C2AE634}" type="presParOf" srcId="{C3AE8DE8-491C-4EDF-9297-F6BABDA9C8B1}" destId="{2F57A75D-0A47-4555-BFC6-B62CA65E9DE0}" srcOrd="12" destOrd="0" presId="urn:microsoft.com/office/officeart/2005/8/layout/vList5"/>
    <dgm:cxn modelId="{DBD42F9F-09A6-40F2-B5FE-DDDAF38DAFE9}" type="presParOf" srcId="{2F57A75D-0A47-4555-BFC6-B62CA65E9DE0}" destId="{DB11C991-367C-407F-BF2C-9D3DD0879670}" srcOrd="0" destOrd="0" presId="urn:microsoft.com/office/officeart/2005/8/layout/vList5"/>
    <dgm:cxn modelId="{CC09BDC4-876D-42B5-AE32-FE604B386064}" type="presParOf" srcId="{2F57A75D-0A47-4555-BFC6-B62CA65E9DE0}" destId="{85957606-B7D9-4290-B573-63E26DBBC53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14781A-D1FC-4B91-ABB8-231B74445D92}"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1F56CADD-029B-4A0F-9C24-3E5C197903FB}">
      <dgm:prSet custT="1"/>
      <dgm:spPr/>
      <dgm:t>
        <a:bodyPr/>
        <a:lstStyle/>
        <a:p>
          <a:pPr>
            <a:lnSpc>
              <a:spcPct val="100000"/>
            </a:lnSpc>
            <a:defRPr cap="all"/>
          </a:pPr>
          <a:r>
            <a:rPr lang="ro-RO" sz="1600" b="1" i="0" noProof="0" dirty="0">
              <a:latin typeface="Abadi" panose="020B0604020104020204" pitchFamily="34" charset="0"/>
            </a:rPr>
            <a:t>Senzori PIR (</a:t>
          </a:r>
          <a:r>
            <a:rPr lang="ro-RO" sz="1600" b="1" i="0" noProof="0" dirty="0" err="1">
              <a:latin typeface="Abadi" panose="020B0604020104020204" pitchFamily="34" charset="0"/>
            </a:rPr>
            <a:t>Passive</a:t>
          </a:r>
          <a:r>
            <a:rPr lang="ro-RO" sz="1600" b="1" i="0" noProof="0" dirty="0">
              <a:latin typeface="Abadi" panose="020B0604020104020204" pitchFamily="34" charset="0"/>
            </a:rPr>
            <a:t> </a:t>
          </a:r>
          <a:r>
            <a:rPr lang="ro-RO" sz="1600" b="1" i="0" noProof="0" dirty="0" err="1">
              <a:latin typeface="Abadi" panose="020B0604020104020204" pitchFamily="34" charset="0"/>
            </a:rPr>
            <a:t>Infrared</a:t>
          </a:r>
          <a:r>
            <a:rPr lang="ro-RO" sz="1600" b="1" i="0" noProof="0" dirty="0">
              <a:latin typeface="Abadi" panose="020B0604020104020204" pitchFamily="34" charset="0"/>
            </a:rPr>
            <a:t> </a:t>
          </a:r>
          <a:r>
            <a:rPr lang="ro-RO" sz="1600" b="1" i="0" noProof="0" dirty="0" err="1">
              <a:latin typeface="Abadi" panose="020B0604020104020204" pitchFamily="34" charset="0"/>
            </a:rPr>
            <a:t>Sensors</a:t>
          </a:r>
          <a:r>
            <a:rPr lang="ro-RO" sz="1600" b="1" i="0" noProof="0" dirty="0">
              <a:latin typeface="Abadi" panose="020B0604020104020204" pitchFamily="34" charset="0"/>
            </a:rPr>
            <a:t>)</a:t>
          </a:r>
          <a:endParaRPr lang="ro-RO" sz="1600" noProof="0" dirty="0">
            <a:latin typeface="Abadi" panose="020B0604020104020204" pitchFamily="34" charset="0"/>
          </a:endParaRPr>
        </a:p>
      </dgm:t>
    </dgm:pt>
    <dgm:pt modelId="{DCA50F93-F692-48B2-9704-B2C772F81E4A}" type="parTrans" cxnId="{0D656A49-6051-454A-AE61-64B327B743B1}">
      <dgm:prSet/>
      <dgm:spPr/>
      <dgm:t>
        <a:bodyPr/>
        <a:lstStyle/>
        <a:p>
          <a:endParaRPr lang="ro-RO" sz="2800" noProof="0" dirty="0">
            <a:latin typeface="Abadi" panose="020B0604020104020204" pitchFamily="34" charset="0"/>
          </a:endParaRPr>
        </a:p>
      </dgm:t>
    </dgm:pt>
    <dgm:pt modelId="{0C7E6A16-63EC-4646-9029-EB500A347DB5}" type="sibTrans" cxnId="{0D656A49-6051-454A-AE61-64B327B743B1}">
      <dgm:prSet/>
      <dgm:spPr/>
      <dgm:t>
        <a:bodyPr/>
        <a:lstStyle/>
        <a:p>
          <a:endParaRPr lang="ro-RO" sz="2800" noProof="0" dirty="0">
            <a:latin typeface="Abadi" panose="020B0604020104020204" pitchFamily="34" charset="0"/>
          </a:endParaRPr>
        </a:p>
      </dgm:t>
    </dgm:pt>
    <dgm:pt modelId="{26AD2014-5FDD-41B4-8D16-39F5AB1BA52D}">
      <dgm:prSet custT="1"/>
      <dgm:spPr/>
      <dgm:t>
        <a:bodyPr/>
        <a:lstStyle/>
        <a:p>
          <a:pPr>
            <a:lnSpc>
              <a:spcPct val="100000"/>
            </a:lnSpc>
            <a:defRPr cap="all"/>
          </a:pPr>
          <a:r>
            <a:rPr lang="ro-RO" sz="1600" b="1" i="0" noProof="0" dirty="0" err="1">
              <a:latin typeface="Abadi" panose="020B0604020104020204" pitchFamily="34" charset="0"/>
            </a:rPr>
            <a:t>NumAr</a:t>
          </a:r>
          <a:r>
            <a:rPr lang="ro-RO" sz="1600" b="1" i="0" noProof="0" dirty="0">
              <a:latin typeface="Abadi" panose="020B0604020104020204" pitchFamily="34" charset="0"/>
            </a:rPr>
            <a:t> de senzori</a:t>
          </a:r>
          <a:r>
            <a:rPr lang="ro-RO" sz="1600" b="0" i="0" noProof="0" dirty="0">
              <a:latin typeface="Abadi" panose="020B0604020104020204" pitchFamily="34" charset="0"/>
            </a:rPr>
            <a:t>: 2</a:t>
          </a:r>
          <a:endParaRPr lang="ro-RO" sz="1600" noProof="0" dirty="0">
            <a:latin typeface="Abadi" panose="020B0604020104020204" pitchFamily="34" charset="0"/>
          </a:endParaRPr>
        </a:p>
      </dgm:t>
    </dgm:pt>
    <dgm:pt modelId="{AE01E9D3-D66D-4209-BBD1-2AF94B5140A0}" type="parTrans" cxnId="{4B88378A-6BB0-4FA8-874A-FEB6FA9537D2}">
      <dgm:prSet/>
      <dgm:spPr/>
      <dgm:t>
        <a:bodyPr/>
        <a:lstStyle/>
        <a:p>
          <a:endParaRPr lang="ro-RO" sz="2800" noProof="0" dirty="0">
            <a:latin typeface="Abadi" panose="020B0604020104020204" pitchFamily="34" charset="0"/>
          </a:endParaRPr>
        </a:p>
      </dgm:t>
    </dgm:pt>
    <dgm:pt modelId="{D7F478C0-E549-431B-9CF8-E4D409D8B975}" type="sibTrans" cxnId="{4B88378A-6BB0-4FA8-874A-FEB6FA9537D2}">
      <dgm:prSet/>
      <dgm:spPr/>
      <dgm:t>
        <a:bodyPr/>
        <a:lstStyle/>
        <a:p>
          <a:endParaRPr lang="ro-RO" sz="2800" noProof="0" dirty="0">
            <a:latin typeface="Abadi" panose="020B0604020104020204" pitchFamily="34" charset="0"/>
          </a:endParaRPr>
        </a:p>
      </dgm:t>
    </dgm:pt>
    <dgm:pt modelId="{75C02737-8FE7-465A-AF13-3C291FE74DBD}">
      <dgm:prSet custT="1"/>
      <dgm:spPr/>
      <dgm:t>
        <a:bodyPr/>
        <a:lstStyle/>
        <a:p>
          <a:pPr>
            <a:lnSpc>
              <a:spcPct val="100000"/>
            </a:lnSpc>
            <a:defRPr cap="all"/>
          </a:pPr>
          <a:r>
            <a:rPr lang="ro-RO" sz="1600" b="1" i="0" noProof="0" dirty="0">
              <a:latin typeface="Abadi" panose="020B0604020104020204" pitchFamily="34" charset="0"/>
            </a:rPr>
            <a:t>Rol</a:t>
          </a:r>
          <a:r>
            <a:rPr lang="ro-RO" sz="1600" b="0" i="0" noProof="0" dirty="0">
              <a:latin typeface="Abadi" panose="020B0604020104020204" pitchFamily="34" charset="0"/>
            </a:rPr>
            <a:t>: Detectarea </a:t>
          </a:r>
          <a:r>
            <a:rPr lang="ro-RO" sz="1600" b="0" i="0" noProof="0" dirty="0" err="1">
              <a:latin typeface="Abadi" panose="020B0604020104020204" pitchFamily="34" charset="0"/>
            </a:rPr>
            <a:t>prezenTei</a:t>
          </a:r>
          <a:r>
            <a:rPr lang="ro-RO" sz="1600" b="0" i="0" noProof="0" dirty="0">
              <a:latin typeface="Abadi" panose="020B0604020104020204" pitchFamily="34" charset="0"/>
            </a:rPr>
            <a:t> umane în două camere diferite.</a:t>
          </a:r>
          <a:endParaRPr lang="ro-RO" sz="1600" noProof="0" dirty="0">
            <a:latin typeface="Abadi" panose="020B0604020104020204" pitchFamily="34" charset="0"/>
          </a:endParaRPr>
        </a:p>
      </dgm:t>
    </dgm:pt>
    <dgm:pt modelId="{2E3252B1-AF01-4826-94C0-5A0C2CB2804F}" type="parTrans" cxnId="{C737F2EC-5CCC-4BC1-8820-2FE1FBC191DD}">
      <dgm:prSet/>
      <dgm:spPr/>
      <dgm:t>
        <a:bodyPr/>
        <a:lstStyle/>
        <a:p>
          <a:endParaRPr lang="ro-RO" sz="2800" noProof="0" dirty="0">
            <a:latin typeface="Abadi" panose="020B0604020104020204" pitchFamily="34" charset="0"/>
          </a:endParaRPr>
        </a:p>
      </dgm:t>
    </dgm:pt>
    <dgm:pt modelId="{7A79483E-93BE-4F78-BC19-2A7185333646}" type="sibTrans" cxnId="{C737F2EC-5CCC-4BC1-8820-2FE1FBC191DD}">
      <dgm:prSet/>
      <dgm:spPr/>
      <dgm:t>
        <a:bodyPr/>
        <a:lstStyle/>
        <a:p>
          <a:endParaRPr lang="ro-RO" sz="2800" noProof="0" dirty="0">
            <a:latin typeface="Abadi" panose="020B0604020104020204" pitchFamily="34" charset="0"/>
          </a:endParaRPr>
        </a:p>
      </dgm:t>
    </dgm:pt>
    <dgm:pt modelId="{6990514A-8BA9-404D-8B34-D8AF211966D7}">
      <dgm:prSet custT="1"/>
      <dgm:spPr/>
      <dgm:t>
        <a:bodyPr/>
        <a:lstStyle/>
        <a:p>
          <a:pPr>
            <a:lnSpc>
              <a:spcPct val="100000"/>
            </a:lnSpc>
            <a:defRPr cap="all"/>
          </a:pPr>
          <a:r>
            <a:rPr lang="ro-RO" sz="1600" b="1" i="0" noProof="0" dirty="0" err="1">
              <a:latin typeface="Abadi" panose="020B0604020104020204" pitchFamily="34" charset="0"/>
            </a:rPr>
            <a:t>FuncTionare</a:t>
          </a:r>
          <a:r>
            <a:rPr lang="ro-RO" sz="1600" b="0" i="0" noProof="0" dirty="0">
              <a:latin typeface="Abadi" panose="020B0604020104020204" pitchFamily="34" charset="0"/>
            </a:rPr>
            <a:t>: Detectează </a:t>
          </a:r>
          <a:r>
            <a:rPr lang="ro-RO" sz="1600" b="0" i="0" noProof="0" dirty="0" err="1">
              <a:latin typeface="Abadi" panose="020B0604020104020204" pitchFamily="34" charset="0"/>
            </a:rPr>
            <a:t>miScările</a:t>
          </a:r>
          <a:r>
            <a:rPr lang="ro-RO" sz="1600" b="0" i="0" noProof="0" dirty="0">
              <a:latin typeface="Abadi" panose="020B0604020104020204" pitchFamily="34" charset="0"/>
            </a:rPr>
            <a:t> prin variații de radiație infraroșie emise de obiectele calde (cum ar fi corpul uman).</a:t>
          </a:r>
          <a:endParaRPr lang="ro-RO" sz="1600" noProof="0" dirty="0">
            <a:latin typeface="Abadi" panose="020B0604020104020204" pitchFamily="34" charset="0"/>
          </a:endParaRPr>
        </a:p>
      </dgm:t>
    </dgm:pt>
    <dgm:pt modelId="{9CE9F5AD-6358-455B-A11C-8D2C62395D1E}" type="parTrans" cxnId="{93F1D08D-7764-4744-A631-21AA42E658EA}">
      <dgm:prSet/>
      <dgm:spPr/>
      <dgm:t>
        <a:bodyPr/>
        <a:lstStyle/>
        <a:p>
          <a:endParaRPr lang="ro-RO" sz="2800" noProof="0" dirty="0">
            <a:latin typeface="Abadi" panose="020B0604020104020204" pitchFamily="34" charset="0"/>
          </a:endParaRPr>
        </a:p>
      </dgm:t>
    </dgm:pt>
    <dgm:pt modelId="{E1275689-A055-425F-B27D-A06A4CD7CC1C}" type="sibTrans" cxnId="{93F1D08D-7764-4744-A631-21AA42E658EA}">
      <dgm:prSet/>
      <dgm:spPr/>
      <dgm:t>
        <a:bodyPr/>
        <a:lstStyle/>
        <a:p>
          <a:endParaRPr lang="ro-RO" sz="2800" noProof="0" dirty="0">
            <a:latin typeface="Abadi" panose="020B0604020104020204" pitchFamily="34" charset="0"/>
          </a:endParaRPr>
        </a:p>
      </dgm:t>
    </dgm:pt>
    <dgm:pt modelId="{297CEDE0-A3F8-41F5-94D5-640B2D84605F}" type="pres">
      <dgm:prSet presAssocID="{6914781A-D1FC-4B91-ABB8-231B74445D92}" presName="root" presStyleCnt="0">
        <dgm:presLayoutVars>
          <dgm:dir/>
          <dgm:resizeHandles val="exact"/>
        </dgm:presLayoutVars>
      </dgm:prSet>
      <dgm:spPr/>
    </dgm:pt>
    <dgm:pt modelId="{E5F41F75-3BB7-4DBD-8156-117C67537DE7}" type="pres">
      <dgm:prSet presAssocID="{1F56CADD-029B-4A0F-9C24-3E5C197903FB}" presName="compNode" presStyleCnt="0"/>
      <dgm:spPr/>
    </dgm:pt>
    <dgm:pt modelId="{59AF8545-BD15-448E-8F61-172830DBBA7B}" type="pres">
      <dgm:prSet presAssocID="{1F56CADD-029B-4A0F-9C24-3E5C197903FB}" presName="iconBgRect" presStyleLbl="bgShp" presStyleIdx="0" presStyleCnt="4"/>
      <dgm:spPr/>
    </dgm:pt>
    <dgm:pt modelId="{FA3EECA8-4312-4270-8D44-33E178698558}" type="pres">
      <dgm:prSet presAssocID="{1F56CADD-029B-4A0F-9C24-3E5C19790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2B43327D-BF99-4AAA-9662-30DB329EE60E}" type="pres">
      <dgm:prSet presAssocID="{1F56CADD-029B-4A0F-9C24-3E5C197903FB}" presName="spaceRect" presStyleCnt="0"/>
      <dgm:spPr/>
    </dgm:pt>
    <dgm:pt modelId="{FACF9E7D-36E9-498E-9E63-EC170F100CCE}" type="pres">
      <dgm:prSet presAssocID="{1F56CADD-029B-4A0F-9C24-3E5C197903FB}" presName="textRect" presStyleLbl="revTx" presStyleIdx="0" presStyleCnt="4" custScaleX="141703">
        <dgm:presLayoutVars>
          <dgm:chMax val="1"/>
          <dgm:chPref val="1"/>
        </dgm:presLayoutVars>
      </dgm:prSet>
      <dgm:spPr/>
    </dgm:pt>
    <dgm:pt modelId="{1D986070-DD2F-400B-A34E-4C6ADFDD91DC}" type="pres">
      <dgm:prSet presAssocID="{0C7E6A16-63EC-4646-9029-EB500A347DB5}" presName="sibTrans" presStyleCnt="0"/>
      <dgm:spPr/>
    </dgm:pt>
    <dgm:pt modelId="{FBFFD944-4991-42B8-A4CD-14E1375B7FF2}" type="pres">
      <dgm:prSet presAssocID="{26AD2014-5FDD-41B4-8D16-39F5AB1BA52D}" presName="compNode" presStyleCnt="0"/>
      <dgm:spPr/>
    </dgm:pt>
    <dgm:pt modelId="{2B9FADF4-9561-48FC-9E5F-53E8EF11BDFA}" type="pres">
      <dgm:prSet presAssocID="{26AD2014-5FDD-41B4-8D16-39F5AB1BA52D}" presName="iconBgRect" presStyleLbl="bgShp" presStyleIdx="1" presStyleCnt="4"/>
      <dgm:spPr/>
    </dgm:pt>
    <dgm:pt modelId="{E11D8826-490E-4CA8-9DE8-C47D8A2E1A50}" type="pres">
      <dgm:prSet presAssocID="{26AD2014-5FDD-41B4-8D16-39F5AB1BA5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4E0122B-BCF3-4C38-8CEC-A4FD0C09190E}" type="pres">
      <dgm:prSet presAssocID="{26AD2014-5FDD-41B4-8D16-39F5AB1BA52D}" presName="spaceRect" presStyleCnt="0"/>
      <dgm:spPr/>
    </dgm:pt>
    <dgm:pt modelId="{1F09536F-CB0C-4813-8350-ACC05647FC82}" type="pres">
      <dgm:prSet presAssocID="{26AD2014-5FDD-41B4-8D16-39F5AB1BA52D}" presName="textRect" presStyleLbl="revTx" presStyleIdx="1" presStyleCnt="4" custScaleX="87933" custScaleY="108301" custLinFactNeighborX="3729" custLinFactNeighborY="2075">
        <dgm:presLayoutVars>
          <dgm:chMax val="1"/>
          <dgm:chPref val="1"/>
        </dgm:presLayoutVars>
      </dgm:prSet>
      <dgm:spPr/>
    </dgm:pt>
    <dgm:pt modelId="{1B4BD2F4-E7C2-4E4D-BB75-F3A06ED42ABC}" type="pres">
      <dgm:prSet presAssocID="{D7F478C0-E549-431B-9CF8-E4D409D8B975}" presName="sibTrans" presStyleCnt="0"/>
      <dgm:spPr/>
    </dgm:pt>
    <dgm:pt modelId="{40FD9349-2C8E-4647-AD2F-0EAEBEF03183}" type="pres">
      <dgm:prSet presAssocID="{75C02737-8FE7-465A-AF13-3C291FE74DBD}" presName="compNode" presStyleCnt="0"/>
      <dgm:spPr/>
    </dgm:pt>
    <dgm:pt modelId="{71061E93-4F8A-4EEE-826B-D2BDB6BC451D}" type="pres">
      <dgm:prSet presAssocID="{75C02737-8FE7-465A-AF13-3C291FE74DBD}" presName="iconBgRect" presStyleLbl="bgShp" presStyleIdx="2" presStyleCnt="4" custLinFactNeighborX="5657" custLinFactNeighborY="2979"/>
      <dgm:spPr/>
    </dgm:pt>
    <dgm:pt modelId="{D89E11FA-B62A-40A1-91A9-DD69A137E862}" type="pres">
      <dgm:prSet presAssocID="{75C02737-8FE7-465A-AF13-3C291FE74DBD}" presName="iconRect" presStyleLbl="node1" presStyleIdx="2" presStyleCnt="4" custLinFactNeighborX="15145" custLinFactNeighborY="98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213DD100-1876-4415-B05E-6742869639C4}" type="pres">
      <dgm:prSet presAssocID="{75C02737-8FE7-465A-AF13-3C291FE74DBD}" presName="spaceRect" presStyleCnt="0"/>
      <dgm:spPr/>
    </dgm:pt>
    <dgm:pt modelId="{D8873E3C-8797-45BD-B40E-543BF3963723}" type="pres">
      <dgm:prSet presAssocID="{75C02737-8FE7-465A-AF13-3C291FE74DBD}" presName="textRect" presStyleLbl="revTx" presStyleIdx="2" presStyleCnt="4" custScaleX="146749" custScaleY="127519" custLinFactNeighborX="1929" custLinFactNeighborY="4676">
        <dgm:presLayoutVars>
          <dgm:chMax val="1"/>
          <dgm:chPref val="1"/>
        </dgm:presLayoutVars>
      </dgm:prSet>
      <dgm:spPr/>
    </dgm:pt>
    <dgm:pt modelId="{DF3A158C-0F23-4EF4-BCA7-213FD351DDDF}" type="pres">
      <dgm:prSet presAssocID="{7A79483E-93BE-4F78-BC19-2A7185333646}" presName="sibTrans" presStyleCnt="0"/>
      <dgm:spPr/>
    </dgm:pt>
    <dgm:pt modelId="{D9134370-113C-4087-9C0C-B3B8D0B08380}" type="pres">
      <dgm:prSet presAssocID="{6990514A-8BA9-404D-8B34-D8AF211966D7}" presName="compNode" presStyleCnt="0"/>
      <dgm:spPr/>
    </dgm:pt>
    <dgm:pt modelId="{23F32BF5-63E8-458C-9FBE-15570FA0CF4C}" type="pres">
      <dgm:prSet presAssocID="{6990514A-8BA9-404D-8B34-D8AF211966D7}" presName="iconBgRect" presStyleLbl="bgShp" presStyleIdx="3" presStyleCnt="4" custLinFactNeighborX="-2747" custLinFactNeighborY="1144"/>
      <dgm:spPr/>
    </dgm:pt>
    <dgm:pt modelId="{E30F20AB-57D3-46AD-AD8F-8C1005321CD4}" type="pres">
      <dgm:prSet presAssocID="{6990514A-8BA9-404D-8B34-D8AF211966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C68A183-2F3F-43F2-9889-76298CA1D203}" type="pres">
      <dgm:prSet presAssocID="{6990514A-8BA9-404D-8B34-D8AF211966D7}" presName="spaceRect" presStyleCnt="0"/>
      <dgm:spPr/>
    </dgm:pt>
    <dgm:pt modelId="{2C974BA8-72FA-4EE9-94EC-C0AB0612264C}" type="pres">
      <dgm:prSet presAssocID="{6990514A-8BA9-404D-8B34-D8AF211966D7}" presName="textRect" presStyleLbl="revTx" presStyleIdx="3" presStyleCnt="4" custScaleX="255900">
        <dgm:presLayoutVars>
          <dgm:chMax val="1"/>
          <dgm:chPref val="1"/>
        </dgm:presLayoutVars>
      </dgm:prSet>
      <dgm:spPr/>
    </dgm:pt>
  </dgm:ptLst>
  <dgm:cxnLst>
    <dgm:cxn modelId="{0727BE2B-C849-4F95-8964-FCE43420B29F}" type="presOf" srcId="{26AD2014-5FDD-41B4-8D16-39F5AB1BA52D}" destId="{1F09536F-CB0C-4813-8350-ACC05647FC82}" srcOrd="0" destOrd="0" presId="urn:microsoft.com/office/officeart/2018/5/layout/IconCircleLabelList"/>
    <dgm:cxn modelId="{BAC98E32-FCD1-44FA-99BB-39FDE16ED7E7}" type="presOf" srcId="{6914781A-D1FC-4B91-ABB8-231B74445D92}" destId="{297CEDE0-A3F8-41F5-94D5-640B2D84605F}" srcOrd="0" destOrd="0" presId="urn:microsoft.com/office/officeart/2018/5/layout/IconCircleLabelList"/>
    <dgm:cxn modelId="{0D656A49-6051-454A-AE61-64B327B743B1}" srcId="{6914781A-D1FC-4B91-ABB8-231B74445D92}" destId="{1F56CADD-029B-4A0F-9C24-3E5C197903FB}" srcOrd="0" destOrd="0" parTransId="{DCA50F93-F692-48B2-9704-B2C772F81E4A}" sibTransId="{0C7E6A16-63EC-4646-9029-EB500A347DB5}"/>
    <dgm:cxn modelId="{0437F955-0D67-4BFB-9B9E-CA18603783D3}" type="presOf" srcId="{6990514A-8BA9-404D-8B34-D8AF211966D7}" destId="{2C974BA8-72FA-4EE9-94EC-C0AB0612264C}" srcOrd="0" destOrd="0" presId="urn:microsoft.com/office/officeart/2018/5/layout/IconCircleLabelList"/>
    <dgm:cxn modelId="{4B88378A-6BB0-4FA8-874A-FEB6FA9537D2}" srcId="{6914781A-D1FC-4B91-ABB8-231B74445D92}" destId="{26AD2014-5FDD-41B4-8D16-39F5AB1BA52D}" srcOrd="1" destOrd="0" parTransId="{AE01E9D3-D66D-4209-BBD1-2AF94B5140A0}" sibTransId="{D7F478C0-E549-431B-9CF8-E4D409D8B975}"/>
    <dgm:cxn modelId="{93F1D08D-7764-4744-A631-21AA42E658EA}" srcId="{6914781A-D1FC-4B91-ABB8-231B74445D92}" destId="{6990514A-8BA9-404D-8B34-D8AF211966D7}" srcOrd="3" destOrd="0" parTransId="{9CE9F5AD-6358-455B-A11C-8D2C62395D1E}" sibTransId="{E1275689-A055-425F-B27D-A06A4CD7CC1C}"/>
    <dgm:cxn modelId="{3DFC6D99-FBA8-47C1-9660-9CCE85A5A7E6}" type="presOf" srcId="{1F56CADD-029B-4A0F-9C24-3E5C197903FB}" destId="{FACF9E7D-36E9-498E-9E63-EC170F100CCE}" srcOrd="0" destOrd="0" presId="urn:microsoft.com/office/officeart/2018/5/layout/IconCircleLabelList"/>
    <dgm:cxn modelId="{AB8B07E6-2CC1-4D4C-A186-CE0799B6C455}" type="presOf" srcId="{75C02737-8FE7-465A-AF13-3C291FE74DBD}" destId="{D8873E3C-8797-45BD-B40E-543BF3963723}" srcOrd="0" destOrd="0" presId="urn:microsoft.com/office/officeart/2018/5/layout/IconCircleLabelList"/>
    <dgm:cxn modelId="{C737F2EC-5CCC-4BC1-8820-2FE1FBC191DD}" srcId="{6914781A-D1FC-4B91-ABB8-231B74445D92}" destId="{75C02737-8FE7-465A-AF13-3C291FE74DBD}" srcOrd="2" destOrd="0" parTransId="{2E3252B1-AF01-4826-94C0-5A0C2CB2804F}" sibTransId="{7A79483E-93BE-4F78-BC19-2A7185333646}"/>
    <dgm:cxn modelId="{DCFD6EFD-68E7-4667-8D5C-640AE6B53C1A}" type="presParOf" srcId="{297CEDE0-A3F8-41F5-94D5-640B2D84605F}" destId="{E5F41F75-3BB7-4DBD-8156-117C67537DE7}" srcOrd="0" destOrd="0" presId="urn:microsoft.com/office/officeart/2018/5/layout/IconCircleLabelList"/>
    <dgm:cxn modelId="{4D8C6F76-E00F-419F-90B9-AF96D3B4513C}" type="presParOf" srcId="{E5F41F75-3BB7-4DBD-8156-117C67537DE7}" destId="{59AF8545-BD15-448E-8F61-172830DBBA7B}" srcOrd="0" destOrd="0" presId="urn:microsoft.com/office/officeart/2018/5/layout/IconCircleLabelList"/>
    <dgm:cxn modelId="{529544F9-D41C-4855-A433-3C66615ACF99}" type="presParOf" srcId="{E5F41F75-3BB7-4DBD-8156-117C67537DE7}" destId="{FA3EECA8-4312-4270-8D44-33E178698558}" srcOrd="1" destOrd="0" presId="urn:microsoft.com/office/officeart/2018/5/layout/IconCircleLabelList"/>
    <dgm:cxn modelId="{C151BCD6-3952-4795-8280-0A1E4ED8DF03}" type="presParOf" srcId="{E5F41F75-3BB7-4DBD-8156-117C67537DE7}" destId="{2B43327D-BF99-4AAA-9662-30DB329EE60E}" srcOrd="2" destOrd="0" presId="urn:microsoft.com/office/officeart/2018/5/layout/IconCircleLabelList"/>
    <dgm:cxn modelId="{5A039364-224D-4D4C-AB73-E7DF497781F6}" type="presParOf" srcId="{E5F41F75-3BB7-4DBD-8156-117C67537DE7}" destId="{FACF9E7D-36E9-498E-9E63-EC170F100CCE}" srcOrd="3" destOrd="0" presId="urn:microsoft.com/office/officeart/2018/5/layout/IconCircleLabelList"/>
    <dgm:cxn modelId="{7DD833EA-1116-4D24-9E05-0E99CDA308C4}" type="presParOf" srcId="{297CEDE0-A3F8-41F5-94D5-640B2D84605F}" destId="{1D986070-DD2F-400B-A34E-4C6ADFDD91DC}" srcOrd="1" destOrd="0" presId="urn:microsoft.com/office/officeart/2018/5/layout/IconCircleLabelList"/>
    <dgm:cxn modelId="{4833EAFE-35C8-4032-A75C-FCE5854C8F38}" type="presParOf" srcId="{297CEDE0-A3F8-41F5-94D5-640B2D84605F}" destId="{FBFFD944-4991-42B8-A4CD-14E1375B7FF2}" srcOrd="2" destOrd="0" presId="urn:microsoft.com/office/officeart/2018/5/layout/IconCircleLabelList"/>
    <dgm:cxn modelId="{893C4768-B527-4A27-9452-C082E3E89252}" type="presParOf" srcId="{FBFFD944-4991-42B8-A4CD-14E1375B7FF2}" destId="{2B9FADF4-9561-48FC-9E5F-53E8EF11BDFA}" srcOrd="0" destOrd="0" presId="urn:microsoft.com/office/officeart/2018/5/layout/IconCircleLabelList"/>
    <dgm:cxn modelId="{1C489635-20D0-4CF8-9E4B-F34E6AB71457}" type="presParOf" srcId="{FBFFD944-4991-42B8-A4CD-14E1375B7FF2}" destId="{E11D8826-490E-4CA8-9DE8-C47D8A2E1A50}" srcOrd="1" destOrd="0" presId="urn:microsoft.com/office/officeart/2018/5/layout/IconCircleLabelList"/>
    <dgm:cxn modelId="{08470BEF-3E73-4C9F-B25E-C91C90E5C67F}" type="presParOf" srcId="{FBFFD944-4991-42B8-A4CD-14E1375B7FF2}" destId="{D4E0122B-BCF3-4C38-8CEC-A4FD0C09190E}" srcOrd="2" destOrd="0" presId="urn:microsoft.com/office/officeart/2018/5/layout/IconCircleLabelList"/>
    <dgm:cxn modelId="{23491DCC-A22D-4798-9921-8232902D3496}" type="presParOf" srcId="{FBFFD944-4991-42B8-A4CD-14E1375B7FF2}" destId="{1F09536F-CB0C-4813-8350-ACC05647FC82}" srcOrd="3" destOrd="0" presId="urn:microsoft.com/office/officeart/2018/5/layout/IconCircleLabelList"/>
    <dgm:cxn modelId="{4B2C8DF9-D39D-4228-92F2-DDDDC7C9DD88}" type="presParOf" srcId="{297CEDE0-A3F8-41F5-94D5-640B2D84605F}" destId="{1B4BD2F4-E7C2-4E4D-BB75-F3A06ED42ABC}" srcOrd="3" destOrd="0" presId="urn:microsoft.com/office/officeart/2018/5/layout/IconCircleLabelList"/>
    <dgm:cxn modelId="{A1A4C9A4-0DB4-460A-9E08-AF8ED4212C07}" type="presParOf" srcId="{297CEDE0-A3F8-41F5-94D5-640B2D84605F}" destId="{40FD9349-2C8E-4647-AD2F-0EAEBEF03183}" srcOrd="4" destOrd="0" presId="urn:microsoft.com/office/officeart/2018/5/layout/IconCircleLabelList"/>
    <dgm:cxn modelId="{A09DD54C-67EC-4967-B02F-50AE2727373C}" type="presParOf" srcId="{40FD9349-2C8E-4647-AD2F-0EAEBEF03183}" destId="{71061E93-4F8A-4EEE-826B-D2BDB6BC451D}" srcOrd="0" destOrd="0" presId="urn:microsoft.com/office/officeart/2018/5/layout/IconCircleLabelList"/>
    <dgm:cxn modelId="{3B7767E5-86A5-486A-B4E1-D008A1D7D0DB}" type="presParOf" srcId="{40FD9349-2C8E-4647-AD2F-0EAEBEF03183}" destId="{D89E11FA-B62A-40A1-91A9-DD69A137E862}" srcOrd="1" destOrd="0" presId="urn:microsoft.com/office/officeart/2018/5/layout/IconCircleLabelList"/>
    <dgm:cxn modelId="{0B503C1D-5CAE-4C0C-B47B-56B101FEA35D}" type="presParOf" srcId="{40FD9349-2C8E-4647-AD2F-0EAEBEF03183}" destId="{213DD100-1876-4415-B05E-6742869639C4}" srcOrd="2" destOrd="0" presId="urn:microsoft.com/office/officeart/2018/5/layout/IconCircleLabelList"/>
    <dgm:cxn modelId="{F94D8AB6-2C81-44A2-8EEE-FCF353171B4F}" type="presParOf" srcId="{40FD9349-2C8E-4647-AD2F-0EAEBEF03183}" destId="{D8873E3C-8797-45BD-B40E-543BF3963723}" srcOrd="3" destOrd="0" presId="urn:microsoft.com/office/officeart/2018/5/layout/IconCircleLabelList"/>
    <dgm:cxn modelId="{D85BBB33-CA91-46A9-8D62-2E5E884BBEB8}" type="presParOf" srcId="{297CEDE0-A3F8-41F5-94D5-640B2D84605F}" destId="{DF3A158C-0F23-4EF4-BCA7-213FD351DDDF}" srcOrd="5" destOrd="0" presId="urn:microsoft.com/office/officeart/2018/5/layout/IconCircleLabelList"/>
    <dgm:cxn modelId="{E3450FCE-609D-430D-B22A-6C749F3726FD}" type="presParOf" srcId="{297CEDE0-A3F8-41F5-94D5-640B2D84605F}" destId="{D9134370-113C-4087-9C0C-B3B8D0B08380}" srcOrd="6" destOrd="0" presId="urn:microsoft.com/office/officeart/2018/5/layout/IconCircleLabelList"/>
    <dgm:cxn modelId="{BDDD0CC7-C84F-4FBB-92AA-807E5B5A1E14}" type="presParOf" srcId="{D9134370-113C-4087-9C0C-B3B8D0B08380}" destId="{23F32BF5-63E8-458C-9FBE-15570FA0CF4C}" srcOrd="0" destOrd="0" presId="urn:microsoft.com/office/officeart/2018/5/layout/IconCircleLabelList"/>
    <dgm:cxn modelId="{4735EB54-066E-45A3-B493-BEBAD584D120}" type="presParOf" srcId="{D9134370-113C-4087-9C0C-B3B8D0B08380}" destId="{E30F20AB-57D3-46AD-AD8F-8C1005321CD4}" srcOrd="1" destOrd="0" presId="urn:microsoft.com/office/officeart/2018/5/layout/IconCircleLabelList"/>
    <dgm:cxn modelId="{463BB70F-F03A-44EE-AEE4-F09E0AE7AC2A}" type="presParOf" srcId="{D9134370-113C-4087-9C0C-B3B8D0B08380}" destId="{DC68A183-2F3F-43F2-9889-76298CA1D203}" srcOrd="2" destOrd="0" presId="urn:microsoft.com/office/officeart/2018/5/layout/IconCircleLabelList"/>
    <dgm:cxn modelId="{D2DC78FB-6D9B-46F6-BEDD-7C99C7BCCB3E}" type="presParOf" srcId="{D9134370-113C-4087-9C0C-B3B8D0B08380}" destId="{2C974BA8-72FA-4EE9-94EC-C0AB0612264C}"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B2ABC5-8409-4AD3-81CA-2BEF2A8A19A5}"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C827B20A-9FEC-4F3E-B608-EF1DB0CF36C2}">
      <dgm:prSet custT="1"/>
      <dgm:spPr/>
      <dgm:t>
        <a:bodyPr/>
        <a:lstStyle/>
        <a:p>
          <a:r>
            <a:rPr lang="ro-RO" sz="2800" b="1" i="0" noProof="0" dirty="0"/>
            <a:t>TESTAREA SISTEMULUI DE ALARMA BAZAT PE MICROCONTROLER</a:t>
          </a:r>
          <a:endParaRPr lang="ro-RO" sz="2800" noProof="0" dirty="0"/>
        </a:p>
      </dgm:t>
    </dgm:pt>
    <dgm:pt modelId="{C12467BE-62A8-4F50-9C01-7462D0A20B9F}" type="parTrans" cxnId="{F2C90E21-A883-41F5-B9CC-9CA52384DDE3}">
      <dgm:prSet/>
      <dgm:spPr/>
      <dgm:t>
        <a:bodyPr/>
        <a:lstStyle/>
        <a:p>
          <a:endParaRPr lang="ro-RO" noProof="0" dirty="0"/>
        </a:p>
      </dgm:t>
    </dgm:pt>
    <dgm:pt modelId="{1351B745-A15D-4700-BC41-909C06969C7F}" type="sibTrans" cxnId="{F2C90E21-A883-41F5-B9CC-9CA52384DDE3}">
      <dgm:prSet/>
      <dgm:spPr/>
      <dgm:t>
        <a:bodyPr/>
        <a:lstStyle/>
        <a:p>
          <a:endParaRPr lang="ro-RO" noProof="0" dirty="0"/>
        </a:p>
      </dgm:t>
    </dgm:pt>
    <dgm:pt modelId="{E85A46F9-2BDC-4697-9016-37F9187CC58B}">
      <dgm:prSet/>
      <dgm:spPr/>
      <dgm:t>
        <a:bodyPr/>
        <a:lstStyle/>
        <a:p>
          <a:r>
            <a:rPr lang="ro-RO" b="1" i="0" noProof="0" dirty="0"/>
            <a:t>1. Initializarea sistemului:</a:t>
          </a:r>
          <a:endParaRPr lang="ro-RO" noProof="0" dirty="0"/>
        </a:p>
      </dgm:t>
    </dgm:pt>
    <dgm:pt modelId="{3AEB109F-AA9A-4F66-8561-319C39B59871}" type="parTrans" cxnId="{9831B499-7FBA-4CCF-83AF-9BAFFE28A15F}">
      <dgm:prSet/>
      <dgm:spPr/>
      <dgm:t>
        <a:bodyPr/>
        <a:lstStyle/>
        <a:p>
          <a:endParaRPr lang="ro-RO" noProof="0" dirty="0"/>
        </a:p>
      </dgm:t>
    </dgm:pt>
    <dgm:pt modelId="{D4FA5CB3-9BD2-49A8-8CCB-3F642E4D3474}" type="sibTrans" cxnId="{9831B499-7FBA-4CCF-83AF-9BAFFE28A15F}">
      <dgm:prSet/>
      <dgm:spPr/>
      <dgm:t>
        <a:bodyPr/>
        <a:lstStyle/>
        <a:p>
          <a:endParaRPr lang="ro-RO" noProof="0" dirty="0"/>
        </a:p>
      </dgm:t>
    </dgm:pt>
    <dgm:pt modelId="{045925C5-F971-4E61-B09E-6C483FD389D4}">
      <dgm:prSet/>
      <dgm:spPr/>
      <dgm:t>
        <a:bodyPr/>
        <a:lstStyle/>
        <a:p>
          <a:r>
            <a:rPr lang="ro-RO" b="1" i="0" noProof="0" dirty="0"/>
            <a:t>Pas 1:</a:t>
          </a:r>
          <a:r>
            <a:rPr lang="ro-RO" b="0" i="0" noProof="0" dirty="0"/>
            <a:t> Porniti sistemul.</a:t>
          </a:r>
          <a:endParaRPr lang="ro-RO" noProof="0" dirty="0"/>
        </a:p>
      </dgm:t>
    </dgm:pt>
    <dgm:pt modelId="{3C8519C8-9563-4FF3-AD3F-4DFEE1760B8F}" type="parTrans" cxnId="{12B2309D-B9A5-4660-BAFD-D7B8140AF8F4}">
      <dgm:prSet/>
      <dgm:spPr/>
      <dgm:t>
        <a:bodyPr/>
        <a:lstStyle/>
        <a:p>
          <a:endParaRPr lang="ro-RO" noProof="0" dirty="0"/>
        </a:p>
      </dgm:t>
    </dgm:pt>
    <dgm:pt modelId="{668896D1-8499-4946-938E-CB934D26FB37}" type="sibTrans" cxnId="{12B2309D-B9A5-4660-BAFD-D7B8140AF8F4}">
      <dgm:prSet/>
      <dgm:spPr/>
      <dgm:t>
        <a:bodyPr/>
        <a:lstStyle/>
        <a:p>
          <a:endParaRPr lang="ro-RO" noProof="0" dirty="0"/>
        </a:p>
      </dgm:t>
    </dgm:pt>
    <dgm:pt modelId="{AA4F6C97-9CE2-4900-874E-C6A413637780}">
      <dgm:prSet/>
      <dgm:spPr/>
      <dgm:t>
        <a:bodyPr/>
        <a:lstStyle/>
        <a:p>
          <a:r>
            <a:rPr lang="ro-RO" b="1" i="0" noProof="0" dirty="0"/>
            <a:t>Asteptat:</a:t>
          </a:r>
          <a:r>
            <a:rPr lang="ro-RO" b="0" i="0" noProof="0" dirty="0"/>
            <a:t> Ecranul LCD afiseaza mesajul de bun venit sau starea initiala („Sistem dezarmat”).</a:t>
          </a:r>
          <a:endParaRPr lang="ro-RO" noProof="0" dirty="0"/>
        </a:p>
      </dgm:t>
    </dgm:pt>
    <dgm:pt modelId="{4188788E-D008-41A0-8E3F-39FAB0735F68}" type="parTrans" cxnId="{71055770-2B41-4BA2-AE1E-38B38072FB63}">
      <dgm:prSet/>
      <dgm:spPr/>
      <dgm:t>
        <a:bodyPr/>
        <a:lstStyle/>
        <a:p>
          <a:endParaRPr lang="ro-RO" noProof="0" dirty="0"/>
        </a:p>
      </dgm:t>
    </dgm:pt>
    <dgm:pt modelId="{92F14EE6-8C10-4415-A706-27B6FF86EF98}" type="sibTrans" cxnId="{71055770-2B41-4BA2-AE1E-38B38072FB63}">
      <dgm:prSet/>
      <dgm:spPr/>
      <dgm:t>
        <a:bodyPr/>
        <a:lstStyle/>
        <a:p>
          <a:endParaRPr lang="ro-RO" noProof="0" dirty="0"/>
        </a:p>
      </dgm:t>
    </dgm:pt>
    <dgm:pt modelId="{AE47B9CA-DB0E-436C-86C0-3506A50354DB}">
      <dgm:prSet/>
      <dgm:spPr/>
      <dgm:t>
        <a:bodyPr/>
        <a:lstStyle/>
        <a:p>
          <a:r>
            <a:rPr lang="ro-RO" b="1" i="0" noProof="0" dirty="0"/>
            <a:t>Rezultat:</a:t>
          </a:r>
          <a:r>
            <a:rPr lang="ro-RO" b="0" i="0" noProof="0" dirty="0"/>
            <a:t> Confirmati ca toate componentele sunt initializate corect (senzori PIR, tastatura, ecran LCD, buzzer, servomotor).</a:t>
          </a:r>
          <a:endParaRPr lang="ro-RO" noProof="0" dirty="0"/>
        </a:p>
      </dgm:t>
    </dgm:pt>
    <dgm:pt modelId="{D5E6508A-F687-4137-BB92-8996143CC8BF}" type="parTrans" cxnId="{F27ABC18-70AB-4C5C-92CF-65ADF63A4AF8}">
      <dgm:prSet/>
      <dgm:spPr/>
      <dgm:t>
        <a:bodyPr/>
        <a:lstStyle/>
        <a:p>
          <a:endParaRPr lang="ro-RO" noProof="0" dirty="0"/>
        </a:p>
      </dgm:t>
    </dgm:pt>
    <dgm:pt modelId="{BA4154AF-C4E2-46AB-84DC-89D974DA5439}" type="sibTrans" cxnId="{F27ABC18-70AB-4C5C-92CF-65ADF63A4AF8}">
      <dgm:prSet/>
      <dgm:spPr/>
      <dgm:t>
        <a:bodyPr/>
        <a:lstStyle/>
        <a:p>
          <a:endParaRPr lang="ro-RO" noProof="0" dirty="0"/>
        </a:p>
      </dgm:t>
    </dgm:pt>
    <dgm:pt modelId="{9CF38E05-C725-44AE-925E-DF616DBFD6FC}">
      <dgm:prSet/>
      <dgm:spPr/>
      <dgm:t>
        <a:bodyPr/>
        <a:lstStyle/>
        <a:p>
          <a:r>
            <a:rPr lang="ro-RO" b="1" i="0" noProof="0" dirty="0"/>
            <a:t>2. Introducerea codului de armare/dezarmare:</a:t>
          </a:r>
          <a:endParaRPr lang="ro-RO" noProof="0" dirty="0"/>
        </a:p>
      </dgm:t>
    </dgm:pt>
    <dgm:pt modelId="{F14BD9A5-3C94-4069-A582-B42D4B961506}" type="parTrans" cxnId="{AE740B65-629F-4A35-A76F-3B960ED3E44B}">
      <dgm:prSet/>
      <dgm:spPr/>
      <dgm:t>
        <a:bodyPr/>
        <a:lstStyle/>
        <a:p>
          <a:endParaRPr lang="ro-RO" noProof="0" dirty="0"/>
        </a:p>
      </dgm:t>
    </dgm:pt>
    <dgm:pt modelId="{E4F5101A-6F12-46E3-AD1E-3572DFF4E118}" type="sibTrans" cxnId="{AE740B65-629F-4A35-A76F-3B960ED3E44B}">
      <dgm:prSet/>
      <dgm:spPr/>
      <dgm:t>
        <a:bodyPr/>
        <a:lstStyle/>
        <a:p>
          <a:endParaRPr lang="ro-RO" noProof="0" dirty="0"/>
        </a:p>
      </dgm:t>
    </dgm:pt>
    <dgm:pt modelId="{08015207-C2A4-42FC-B2C4-F6F76E72CF6E}">
      <dgm:prSet/>
      <dgm:spPr/>
      <dgm:t>
        <a:bodyPr/>
        <a:lstStyle/>
        <a:p>
          <a:r>
            <a:rPr lang="ro-RO" b="1" i="0" noProof="0" dirty="0"/>
            <a:t>Pas 2:</a:t>
          </a:r>
          <a:r>
            <a:rPr lang="ro-RO" b="0" i="0" noProof="0" dirty="0"/>
            <a:t> Introduceti un cod corect pentru a arma sistemul.</a:t>
          </a:r>
          <a:endParaRPr lang="ro-RO" noProof="0" dirty="0"/>
        </a:p>
      </dgm:t>
    </dgm:pt>
    <dgm:pt modelId="{A36C8A53-D4E9-49EF-8B0B-AA4A727E7D72}" type="parTrans" cxnId="{5ECB2C20-B281-4599-8CFC-CD8C0D9F6B1F}">
      <dgm:prSet/>
      <dgm:spPr/>
      <dgm:t>
        <a:bodyPr/>
        <a:lstStyle/>
        <a:p>
          <a:endParaRPr lang="ro-RO" noProof="0" dirty="0"/>
        </a:p>
      </dgm:t>
    </dgm:pt>
    <dgm:pt modelId="{BF33CDAD-3C10-420B-AA28-062DB6B53ED2}" type="sibTrans" cxnId="{5ECB2C20-B281-4599-8CFC-CD8C0D9F6B1F}">
      <dgm:prSet/>
      <dgm:spPr/>
      <dgm:t>
        <a:bodyPr/>
        <a:lstStyle/>
        <a:p>
          <a:endParaRPr lang="ro-RO" noProof="0" dirty="0"/>
        </a:p>
      </dgm:t>
    </dgm:pt>
    <dgm:pt modelId="{11FACC79-7C34-474F-9152-145ADFF2F20F}">
      <dgm:prSet/>
      <dgm:spPr/>
      <dgm:t>
        <a:bodyPr/>
        <a:lstStyle/>
        <a:p>
          <a:r>
            <a:rPr lang="ro-RO" b="1" i="0" noProof="0" dirty="0"/>
            <a:t>Asteptat:</a:t>
          </a:r>
          <a:r>
            <a:rPr lang="ro-RO" b="0" i="0" noProof="0" dirty="0"/>
            <a:t> Servomotorul este activat, LCD-ul afiseaza „Sistem armat”.</a:t>
          </a:r>
          <a:endParaRPr lang="ro-RO" noProof="0" dirty="0"/>
        </a:p>
      </dgm:t>
    </dgm:pt>
    <dgm:pt modelId="{C9FE22EE-1FF9-45FC-9F45-3766DBF688A7}" type="parTrans" cxnId="{236FE59B-73A2-4C8C-9B1E-977E7A065F95}">
      <dgm:prSet/>
      <dgm:spPr/>
      <dgm:t>
        <a:bodyPr/>
        <a:lstStyle/>
        <a:p>
          <a:endParaRPr lang="ro-RO" noProof="0" dirty="0"/>
        </a:p>
      </dgm:t>
    </dgm:pt>
    <dgm:pt modelId="{65A31FDE-1445-48D3-AA64-3083E2511D07}" type="sibTrans" cxnId="{236FE59B-73A2-4C8C-9B1E-977E7A065F95}">
      <dgm:prSet/>
      <dgm:spPr/>
      <dgm:t>
        <a:bodyPr/>
        <a:lstStyle/>
        <a:p>
          <a:endParaRPr lang="ro-RO" noProof="0" dirty="0"/>
        </a:p>
      </dgm:t>
    </dgm:pt>
    <dgm:pt modelId="{DDFAF68B-D738-4213-8026-7773F75C9081}">
      <dgm:prSet/>
      <dgm:spPr/>
      <dgm:t>
        <a:bodyPr/>
        <a:lstStyle/>
        <a:p>
          <a:r>
            <a:rPr lang="ro-RO" b="1" i="0" noProof="0" dirty="0"/>
            <a:t>Pas 3:</a:t>
          </a:r>
          <a:r>
            <a:rPr lang="ro-RO" b="0" i="0" noProof="0" dirty="0"/>
            <a:t> Introduceti un cod corect în stare armata pentru a dezarma sistemul.</a:t>
          </a:r>
          <a:endParaRPr lang="ro-RO" noProof="0" dirty="0"/>
        </a:p>
      </dgm:t>
    </dgm:pt>
    <dgm:pt modelId="{346908D5-F3AF-49BA-B4A7-F52427B9E0AA}" type="parTrans" cxnId="{C09809CF-EE0F-4783-AD16-A96A4604A40E}">
      <dgm:prSet/>
      <dgm:spPr/>
      <dgm:t>
        <a:bodyPr/>
        <a:lstStyle/>
        <a:p>
          <a:endParaRPr lang="ro-RO" noProof="0" dirty="0"/>
        </a:p>
      </dgm:t>
    </dgm:pt>
    <dgm:pt modelId="{D0AB75E4-6AD2-4A57-8EAD-E37D764EBDE3}" type="sibTrans" cxnId="{C09809CF-EE0F-4783-AD16-A96A4604A40E}">
      <dgm:prSet/>
      <dgm:spPr/>
      <dgm:t>
        <a:bodyPr/>
        <a:lstStyle/>
        <a:p>
          <a:endParaRPr lang="ro-RO" noProof="0" dirty="0"/>
        </a:p>
      </dgm:t>
    </dgm:pt>
    <dgm:pt modelId="{268EEA97-480D-4688-97BA-EC2327C10F86}">
      <dgm:prSet/>
      <dgm:spPr/>
      <dgm:t>
        <a:bodyPr/>
        <a:lstStyle/>
        <a:p>
          <a:r>
            <a:rPr lang="ro-RO" b="1" i="0" noProof="0" dirty="0"/>
            <a:t>Asteptat:</a:t>
          </a:r>
          <a:r>
            <a:rPr lang="ro-RO" b="0" i="0" noProof="0" dirty="0"/>
            <a:t> Servomotorul este dezactivat, LCD-ul afiseaza „Sistem dezarmat”, buzzer-ul este oprit.</a:t>
          </a:r>
          <a:endParaRPr lang="ro-RO" noProof="0" dirty="0"/>
        </a:p>
      </dgm:t>
    </dgm:pt>
    <dgm:pt modelId="{A709E340-E133-41AF-8D54-2D01945AFC57}" type="parTrans" cxnId="{7C0BB92F-CE23-4A63-8E0D-C7486F65F0FA}">
      <dgm:prSet/>
      <dgm:spPr/>
      <dgm:t>
        <a:bodyPr/>
        <a:lstStyle/>
        <a:p>
          <a:endParaRPr lang="ro-RO" noProof="0" dirty="0"/>
        </a:p>
      </dgm:t>
    </dgm:pt>
    <dgm:pt modelId="{407E6F01-8093-4547-9465-AF6C37CC63CF}" type="sibTrans" cxnId="{7C0BB92F-CE23-4A63-8E0D-C7486F65F0FA}">
      <dgm:prSet/>
      <dgm:spPr/>
      <dgm:t>
        <a:bodyPr/>
        <a:lstStyle/>
        <a:p>
          <a:endParaRPr lang="ro-RO" noProof="0" dirty="0"/>
        </a:p>
      </dgm:t>
    </dgm:pt>
    <dgm:pt modelId="{06B2C9EE-A4AA-4CEF-8D30-6D9BF93C6C18}" type="pres">
      <dgm:prSet presAssocID="{83B2ABC5-8409-4AD3-81CA-2BEF2A8A19A5}" presName="Name0" presStyleCnt="0">
        <dgm:presLayoutVars>
          <dgm:dir/>
          <dgm:resizeHandles val="exact"/>
        </dgm:presLayoutVars>
      </dgm:prSet>
      <dgm:spPr/>
    </dgm:pt>
    <dgm:pt modelId="{E6A3A754-952E-41E8-BA75-FFD781D1DA98}" type="pres">
      <dgm:prSet presAssocID="{C827B20A-9FEC-4F3E-B608-EF1DB0CF36C2}" presName="node" presStyleLbl="node1" presStyleIdx="0" presStyleCnt="10" custLinFactNeighborX="-93" custLinFactNeighborY="0">
        <dgm:presLayoutVars>
          <dgm:bulletEnabled val="1"/>
        </dgm:presLayoutVars>
      </dgm:prSet>
      <dgm:spPr/>
    </dgm:pt>
    <dgm:pt modelId="{49759737-6053-484E-93E0-152777F1C78D}" type="pres">
      <dgm:prSet presAssocID="{1351B745-A15D-4700-BC41-909C06969C7F}" presName="sibTrans" presStyleLbl="sibTrans1D1" presStyleIdx="0" presStyleCnt="9"/>
      <dgm:spPr/>
    </dgm:pt>
    <dgm:pt modelId="{DE7F96AC-534E-4067-B5A5-8180FC1F8EDE}" type="pres">
      <dgm:prSet presAssocID="{1351B745-A15D-4700-BC41-909C06969C7F}" presName="connectorText" presStyleLbl="sibTrans1D1" presStyleIdx="0" presStyleCnt="9"/>
      <dgm:spPr/>
    </dgm:pt>
    <dgm:pt modelId="{BEE5BD34-4C42-4FFC-8168-99FAC8F8B33F}" type="pres">
      <dgm:prSet presAssocID="{E85A46F9-2BDC-4697-9016-37F9187CC58B}" presName="node" presStyleLbl="node1" presStyleIdx="1" presStyleCnt="10">
        <dgm:presLayoutVars>
          <dgm:bulletEnabled val="1"/>
        </dgm:presLayoutVars>
      </dgm:prSet>
      <dgm:spPr/>
    </dgm:pt>
    <dgm:pt modelId="{63D0CE23-73AD-4042-9D2E-D736F0F61FCF}" type="pres">
      <dgm:prSet presAssocID="{D4FA5CB3-9BD2-49A8-8CCB-3F642E4D3474}" presName="sibTrans" presStyleLbl="sibTrans1D1" presStyleIdx="1" presStyleCnt="9"/>
      <dgm:spPr/>
    </dgm:pt>
    <dgm:pt modelId="{DE39CBC0-F936-4B5E-8647-0790CA5AA70D}" type="pres">
      <dgm:prSet presAssocID="{D4FA5CB3-9BD2-49A8-8CCB-3F642E4D3474}" presName="connectorText" presStyleLbl="sibTrans1D1" presStyleIdx="1" presStyleCnt="9"/>
      <dgm:spPr/>
    </dgm:pt>
    <dgm:pt modelId="{AA9601F9-CDDC-4BF6-9076-A378141ECCAC}" type="pres">
      <dgm:prSet presAssocID="{045925C5-F971-4E61-B09E-6C483FD389D4}" presName="node" presStyleLbl="node1" presStyleIdx="2" presStyleCnt="10">
        <dgm:presLayoutVars>
          <dgm:bulletEnabled val="1"/>
        </dgm:presLayoutVars>
      </dgm:prSet>
      <dgm:spPr/>
    </dgm:pt>
    <dgm:pt modelId="{780BB1F8-EE64-4C39-91C4-EA6A541D6E56}" type="pres">
      <dgm:prSet presAssocID="{668896D1-8499-4946-938E-CB934D26FB37}" presName="sibTrans" presStyleLbl="sibTrans1D1" presStyleIdx="2" presStyleCnt="9"/>
      <dgm:spPr/>
    </dgm:pt>
    <dgm:pt modelId="{7B1AD60C-2D28-43EA-A8E7-0FD6DA694F3E}" type="pres">
      <dgm:prSet presAssocID="{668896D1-8499-4946-938E-CB934D26FB37}" presName="connectorText" presStyleLbl="sibTrans1D1" presStyleIdx="2" presStyleCnt="9"/>
      <dgm:spPr/>
    </dgm:pt>
    <dgm:pt modelId="{06C2EC36-4B8E-40D4-834A-8E89D5C2251C}" type="pres">
      <dgm:prSet presAssocID="{AA4F6C97-9CE2-4900-874E-C6A413637780}" presName="node" presStyleLbl="node1" presStyleIdx="3" presStyleCnt="10">
        <dgm:presLayoutVars>
          <dgm:bulletEnabled val="1"/>
        </dgm:presLayoutVars>
      </dgm:prSet>
      <dgm:spPr/>
    </dgm:pt>
    <dgm:pt modelId="{6F1D2C4D-887B-40C6-AFD7-CB1299ED5AD7}" type="pres">
      <dgm:prSet presAssocID="{92F14EE6-8C10-4415-A706-27B6FF86EF98}" presName="sibTrans" presStyleLbl="sibTrans1D1" presStyleIdx="3" presStyleCnt="9"/>
      <dgm:spPr/>
    </dgm:pt>
    <dgm:pt modelId="{E8348CD3-D3C1-4CEE-99DD-1791D4E52E03}" type="pres">
      <dgm:prSet presAssocID="{92F14EE6-8C10-4415-A706-27B6FF86EF98}" presName="connectorText" presStyleLbl="sibTrans1D1" presStyleIdx="3" presStyleCnt="9"/>
      <dgm:spPr/>
    </dgm:pt>
    <dgm:pt modelId="{BB675C6E-C735-4CDA-8DD1-23CC79CEC6F4}" type="pres">
      <dgm:prSet presAssocID="{AE47B9CA-DB0E-436C-86C0-3506A50354DB}" presName="node" presStyleLbl="node1" presStyleIdx="4" presStyleCnt="10">
        <dgm:presLayoutVars>
          <dgm:bulletEnabled val="1"/>
        </dgm:presLayoutVars>
      </dgm:prSet>
      <dgm:spPr/>
    </dgm:pt>
    <dgm:pt modelId="{98479015-8AC0-4E26-B287-0B7D03C379A4}" type="pres">
      <dgm:prSet presAssocID="{BA4154AF-C4E2-46AB-84DC-89D974DA5439}" presName="sibTrans" presStyleLbl="sibTrans1D1" presStyleIdx="4" presStyleCnt="9"/>
      <dgm:spPr/>
    </dgm:pt>
    <dgm:pt modelId="{4580B2F6-28FB-448C-A515-9453439241C8}" type="pres">
      <dgm:prSet presAssocID="{BA4154AF-C4E2-46AB-84DC-89D974DA5439}" presName="connectorText" presStyleLbl="sibTrans1D1" presStyleIdx="4" presStyleCnt="9"/>
      <dgm:spPr/>
    </dgm:pt>
    <dgm:pt modelId="{A0A78EC3-51D4-4C68-AEBC-E9BD349F8C5C}" type="pres">
      <dgm:prSet presAssocID="{9CF38E05-C725-44AE-925E-DF616DBFD6FC}" presName="node" presStyleLbl="node1" presStyleIdx="5" presStyleCnt="10">
        <dgm:presLayoutVars>
          <dgm:bulletEnabled val="1"/>
        </dgm:presLayoutVars>
      </dgm:prSet>
      <dgm:spPr/>
    </dgm:pt>
    <dgm:pt modelId="{FA2496E1-FE2E-40E5-9748-3C4C29649591}" type="pres">
      <dgm:prSet presAssocID="{E4F5101A-6F12-46E3-AD1E-3572DFF4E118}" presName="sibTrans" presStyleLbl="sibTrans1D1" presStyleIdx="5" presStyleCnt="9"/>
      <dgm:spPr/>
    </dgm:pt>
    <dgm:pt modelId="{CF556DCD-B77C-4964-B6D4-FE7441C709BC}" type="pres">
      <dgm:prSet presAssocID="{E4F5101A-6F12-46E3-AD1E-3572DFF4E118}" presName="connectorText" presStyleLbl="sibTrans1D1" presStyleIdx="5" presStyleCnt="9"/>
      <dgm:spPr/>
    </dgm:pt>
    <dgm:pt modelId="{9E965132-82AF-42C2-A022-838821016A81}" type="pres">
      <dgm:prSet presAssocID="{08015207-C2A4-42FC-B2C4-F6F76E72CF6E}" presName="node" presStyleLbl="node1" presStyleIdx="6" presStyleCnt="10">
        <dgm:presLayoutVars>
          <dgm:bulletEnabled val="1"/>
        </dgm:presLayoutVars>
      </dgm:prSet>
      <dgm:spPr/>
    </dgm:pt>
    <dgm:pt modelId="{4D1D47FA-B2CC-4C0A-8680-5190C4E4B187}" type="pres">
      <dgm:prSet presAssocID="{BF33CDAD-3C10-420B-AA28-062DB6B53ED2}" presName="sibTrans" presStyleLbl="sibTrans1D1" presStyleIdx="6" presStyleCnt="9"/>
      <dgm:spPr/>
    </dgm:pt>
    <dgm:pt modelId="{96426863-70CA-441E-BB6E-8D83AD090413}" type="pres">
      <dgm:prSet presAssocID="{BF33CDAD-3C10-420B-AA28-062DB6B53ED2}" presName="connectorText" presStyleLbl="sibTrans1D1" presStyleIdx="6" presStyleCnt="9"/>
      <dgm:spPr/>
    </dgm:pt>
    <dgm:pt modelId="{A9906F6F-77E4-4FAB-B8AF-26C522E223CA}" type="pres">
      <dgm:prSet presAssocID="{11FACC79-7C34-474F-9152-145ADFF2F20F}" presName="node" presStyleLbl="node1" presStyleIdx="7" presStyleCnt="10">
        <dgm:presLayoutVars>
          <dgm:bulletEnabled val="1"/>
        </dgm:presLayoutVars>
      </dgm:prSet>
      <dgm:spPr/>
    </dgm:pt>
    <dgm:pt modelId="{3FE624D9-1C2B-4DB7-BBC4-35D138549C5A}" type="pres">
      <dgm:prSet presAssocID="{65A31FDE-1445-48D3-AA64-3083E2511D07}" presName="sibTrans" presStyleLbl="sibTrans1D1" presStyleIdx="7" presStyleCnt="9"/>
      <dgm:spPr/>
    </dgm:pt>
    <dgm:pt modelId="{8F3E142E-06FA-4D7E-9452-36C6F488626D}" type="pres">
      <dgm:prSet presAssocID="{65A31FDE-1445-48D3-AA64-3083E2511D07}" presName="connectorText" presStyleLbl="sibTrans1D1" presStyleIdx="7" presStyleCnt="9"/>
      <dgm:spPr/>
    </dgm:pt>
    <dgm:pt modelId="{7B25C520-685A-4248-A699-5B7615262CD1}" type="pres">
      <dgm:prSet presAssocID="{DDFAF68B-D738-4213-8026-7773F75C9081}" presName="node" presStyleLbl="node1" presStyleIdx="8" presStyleCnt="10">
        <dgm:presLayoutVars>
          <dgm:bulletEnabled val="1"/>
        </dgm:presLayoutVars>
      </dgm:prSet>
      <dgm:spPr/>
    </dgm:pt>
    <dgm:pt modelId="{9C18B1EE-BF7D-42FA-902B-0519E1AA3705}" type="pres">
      <dgm:prSet presAssocID="{D0AB75E4-6AD2-4A57-8EAD-E37D764EBDE3}" presName="sibTrans" presStyleLbl="sibTrans1D1" presStyleIdx="8" presStyleCnt="9"/>
      <dgm:spPr/>
    </dgm:pt>
    <dgm:pt modelId="{99B52CD2-6AEB-452B-93CA-54D6A767E8DB}" type="pres">
      <dgm:prSet presAssocID="{D0AB75E4-6AD2-4A57-8EAD-E37D764EBDE3}" presName="connectorText" presStyleLbl="sibTrans1D1" presStyleIdx="8" presStyleCnt="9"/>
      <dgm:spPr/>
    </dgm:pt>
    <dgm:pt modelId="{B0ACB510-34F4-47AA-AF4D-9602F4634EE8}" type="pres">
      <dgm:prSet presAssocID="{268EEA97-480D-4688-97BA-EC2327C10F86}" presName="node" presStyleLbl="node1" presStyleIdx="9" presStyleCnt="10">
        <dgm:presLayoutVars>
          <dgm:bulletEnabled val="1"/>
        </dgm:presLayoutVars>
      </dgm:prSet>
      <dgm:spPr/>
    </dgm:pt>
  </dgm:ptLst>
  <dgm:cxnLst>
    <dgm:cxn modelId="{8B384306-232D-46C6-A248-4939A656CBA8}" type="presOf" srcId="{AE47B9CA-DB0E-436C-86C0-3506A50354DB}" destId="{BB675C6E-C735-4CDA-8DD1-23CC79CEC6F4}" srcOrd="0" destOrd="0" presId="urn:microsoft.com/office/officeart/2016/7/layout/RepeatingBendingProcessNew"/>
    <dgm:cxn modelId="{08653F0D-0383-4570-924D-A112BC67F01E}" type="presOf" srcId="{9CF38E05-C725-44AE-925E-DF616DBFD6FC}" destId="{A0A78EC3-51D4-4C68-AEBC-E9BD349F8C5C}" srcOrd="0" destOrd="0" presId="urn:microsoft.com/office/officeart/2016/7/layout/RepeatingBendingProcessNew"/>
    <dgm:cxn modelId="{33F9E112-6C75-4B03-8BAA-C18EC3DFEDB6}" type="presOf" srcId="{D4FA5CB3-9BD2-49A8-8CCB-3F642E4D3474}" destId="{DE39CBC0-F936-4B5E-8647-0790CA5AA70D}" srcOrd="1" destOrd="0" presId="urn:microsoft.com/office/officeart/2016/7/layout/RepeatingBendingProcessNew"/>
    <dgm:cxn modelId="{906A6017-345D-4573-9245-3C63FBA27454}" type="presOf" srcId="{E4F5101A-6F12-46E3-AD1E-3572DFF4E118}" destId="{FA2496E1-FE2E-40E5-9748-3C4C29649591}" srcOrd="0" destOrd="0" presId="urn:microsoft.com/office/officeart/2016/7/layout/RepeatingBendingProcessNew"/>
    <dgm:cxn modelId="{F27ABC18-70AB-4C5C-92CF-65ADF63A4AF8}" srcId="{83B2ABC5-8409-4AD3-81CA-2BEF2A8A19A5}" destId="{AE47B9CA-DB0E-436C-86C0-3506A50354DB}" srcOrd="4" destOrd="0" parTransId="{D5E6508A-F687-4137-BB92-8996143CC8BF}" sibTransId="{BA4154AF-C4E2-46AB-84DC-89D974DA5439}"/>
    <dgm:cxn modelId="{5ECB2C20-B281-4599-8CFC-CD8C0D9F6B1F}" srcId="{83B2ABC5-8409-4AD3-81CA-2BEF2A8A19A5}" destId="{08015207-C2A4-42FC-B2C4-F6F76E72CF6E}" srcOrd="6" destOrd="0" parTransId="{A36C8A53-D4E9-49EF-8B0B-AA4A727E7D72}" sibTransId="{BF33CDAD-3C10-420B-AA28-062DB6B53ED2}"/>
    <dgm:cxn modelId="{F2C90E21-A883-41F5-B9CC-9CA52384DDE3}" srcId="{83B2ABC5-8409-4AD3-81CA-2BEF2A8A19A5}" destId="{C827B20A-9FEC-4F3E-B608-EF1DB0CF36C2}" srcOrd="0" destOrd="0" parTransId="{C12467BE-62A8-4F50-9C01-7462D0A20B9F}" sibTransId="{1351B745-A15D-4700-BC41-909C06969C7F}"/>
    <dgm:cxn modelId="{38A7A025-8EA3-417F-A624-92356D5ABB8D}" type="presOf" srcId="{C827B20A-9FEC-4F3E-B608-EF1DB0CF36C2}" destId="{E6A3A754-952E-41E8-BA75-FFD781D1DA98}" srcOrd="0" destOrd="0" presId="urn:microsoft.com/office/officeart/2016/7/layout/RepeatingBendingProcessNew"/>
    <dgm:cxn modelId="{CA92E226-1E85-4A7F-B584-C766BB60908A}" type="presOf" srcId="{AA4F6C97-9CE2-4900-874E-C6A413637780}" destId="{06C2EC36-4B8E-40D4-834A-8E89D5C2251C}" srcOrd="0" destOrd="0" presId="urn:microsoft.com/office/officeart/2016/7/layout/RepeatingBendingProcessNew"/>
    <dgm:cxn modelId="{7C0BB92F-CE23-4A63-8E0D-C7486F65F0FA}" srcId="{83B2ABC5-8409-4AD3-81CA-2BEF2A8A19A5}" destId="{268EEA97-480D-4688-97BA-EC2327C10F86}" srcOrd="9" destOrd="0" parTransId="{A709E340-E133-41AF-8D54-2D01945AFC57}" sibTransId="{407E6F01-8093-4547-9465-AF6C37CC63CF}"/>
    <dgm:cxn modelId="{35004635-AA7C-404D-B8A7-3AAC74D93E91}" type="presOf" srcId="{92F14EE6-8C10-4415-A706-27B6FF86EF98}" destId="{E8348CD3-D3C1-4CEE-99DD-1791D4E52E03}" srcOrd="1" destOrd="0" presId="urn:microsoft.com/office/officeart/2016/7/layout/RepeatingBendingProcessNew"/>
    <dgm:cxn modelId="{A60FA436-480A-4C02-A9CF-E9747BFC6039}" type="presOf" srcId="{668896D1-8499-4946-938E-CB934D26FB37}" destId="{7B1AD60C-2D28-43EA-A8E7-0FD6DA694F3E}" srcOrd="1" destOrd="0" presId="urn:microsoft.com/office/officeart/2016/7/layout/RepeatingBendingProcessNew"/>
    <dgm:cxn modelId="{74AC0539-A2E8-4340-BBFE-DDA373C22FDE}" type="presOf" srcId="{11FACC79-7C34-474F-9152-145ADFF2F20F}" destId="{A9906F6F-77E4-4FAB-B8AF-26C522E223CA}" srcOrd="0" destOrd="0" presId="urn:microsoft.com/office/officeart/2016/7/layout/RepeatingBendingProcessNew"/>
    <dgm:cxn modelId="{85B34141-F930-4963-9919-F11CC09A311D}" type="presOf" srcId="{DDFAF68B-D738-4213-8026-7773F75C9081}" destId="{7B25C520-685A-4248-A699-5B7615262CD1}" srcOrd="0" destOrd="0" presId="urn:microsoft.com/office/officeart/2016/7/layout/RepeatingBendingProcessNew"/>
    <dgm:cxn modelId="{04BF4263-639A-4863-BA9C-37E5A7686296}" type="presOf" srcId="{92F14EE6-8C10-4415-A706-27B6FF86EF98}" destId="{6F1D2C4D-887B-40C6-AFD7-CB1299ED5AD7}" srcOrd="0" destOrd="0" presId="urn:microsoft.com/office/officeart/2016/7/layout/RepeatingBendingProcessNew"/>
    <dgm:cxn modelId="{AE740B65-629F-4A35-A76F-3B960ED3E44B}" srcId="{83B2ABC5-8409-4AD3-81CA-2BEF2A8A19A5}" destId="{9CF38E05-C725-44AE-925E-DF616DBFD6FC}" srcOrd="5" destOrd="0" parTransId="{F14BD9A5-3C94-4069-A582-B42D4B961506}" sibTransId="{E4F5101A-6F12-46E3-AD1E-3572DFF4E118}"/>
    <dgm:cxn modelId="{9CC72246-682D-49F2-AAD4-840021B12A49}" type="presOf" srcId="{D4FA5CB3-9BD2-49A8-8CCB-3F642E4D3474}" destId="{63D0CE23-73AD-4042-9D2E-D736F0F61FCF}" srcOrd="0" destOrd="0" presId="urn:microsoft.com/office/officeart/2016/7/layout/RepeatingBendingProcessNew"/>
    <dgm:cxn modelId="{71055770-2B41-4BA2-AE1E-38B38072FB63}" srcId="{83B2ABC5-8409-4AD3-81CA-2BEF2A8A19A5}" destId="{AA4F6C97-9CE2-4900-874E-C6A413637780}" srcOrd="3" destOrd="0" parTransId="{4188788E-D008-41A0-8E3F-39FAB0735F68}" sibTransId="{92F14EE6-8C10-4415-A706-27B6FF86EF98}"/>
    <dgm:cxn modelId="{2A1BF772-0F6C-49F0-B679-79E52FD5CEA4}" type="presOf" srcId="{268EEA97-480D-4688-97BA-EC2327C10F86}" destId="{B0ACB510-34F4-47AA-AF4D-9602F4634EE8}" srcOrd="0" destOrd="0" presId="urn:microsoft.com/office/officeart/2016/7/layout/RepeatingBendingProcessNew"/>
    <dgm:cxn modelId="{CB019478-E731-4CA9-9DE3-AFAB63011BBB}" type="presOf" srcId="{668896D1-8499-4946-938E-CB934D26FB37}" destId="{780BB1F8-EE64-4C39-91C4-EA6A541D6E56}" srcOrd="0" destOrd="0" presId="urn:microsoft.com/office/officeart/2016/7/layout/RepeatingBendingProcessNew"/>
    <dgm:cxn modelId="{768CFA5A-6778-4E76-B6C5-E0D44E635B08}" type="presOf" srcId="{08015207-C2A4-42FC-B2C4-F6F76E72CF6E}" destId="{9E965132-82AF-42C2-A022-838821016A81}" srcOrd="0" destOrd="0" presId="urn:microsoft.com/office/officeart/2016/7/layout/RepeatingBendingProcessNew"/>
    <dgm:cxn modelId="{20D2257F-1EE5-411D-9E1F-8044A74FD827}" type="presOf" srcId="{1351B745-A15D-4700-BC41-909C06969C7F}" destId="{49759737-6053-484E-93E0-152777F1C78D}" srcOrd="0" destOrd="0" presId="urn:microsoft.com/office/officeart/2016/7/layout/RepeatingBendingProcessNew"/>
    <dgm:cxn modelId="{F9B06684-6C90-40C0-862B-0EE4E66B76E9}" type="presOf" srcId="{83B2ABC5-8409-4AD3-81CA-2BEF2A8A19A5}" destId="{06B2C9EE-A4AA-4CEF-8D30-6D9BF93C6C18}" srcOrd="0" destOrd="0" presId="urn:microsoft.com/office/officeart/2016/7/layout/RepeatingBendingProcessNew"/>
    <dgm:cxn modelId="{95326485-1EB4-4BDE-A176-FC2B61C88DB7}" type="presOf" srcId="{BA4154AF-C4E2-46AB-84DC-89D974DA5439}" destId="{98479015-8AC0-4E26-B287-0B7D03C379A4}" srcOrd="0" destOrd="0" presId="urn:microsoft.com/office/officeart/2016/7/layout/RepeatingBendingProcessNew"/>
    <dgm:cxn modelId="{0D405F8A-8613-46F4-B680-62D7343D0054}" type="presOf" srcId="{BF33CDAD-3C10-420B-AA28-062DB6B53ED2}" destId="{96426863-70CA-441E-BB6E-8D83AD090413}" srcOrd="1" destOrd="0" presId="urn:microsoft.com/office/officeart/2016/7/layout/RepeatingBendingProcessNew"/>
    <dgm:cxn modelId="{9831B499-7FBA-4CCF-83AF-9BAFFE28A15F}" srcId="{83B2ABC5-8409-4AD3-81CA-2BEF2A8A19A5}" destId="{E85A46F9-2BDC-4697-9016-37F9187CC58B}" srcOrd="1" destOrd="0" parTransId="{3AEB109F-AA9A-4F66-8561-319C39B59871}" sibTransId="{D4FA5CB3-9BD2-49A8-8CCB-3F642E4D3474}"/>
    <dgm:cxn modelId="{236FE59B-73A2-4C8C-9B1E-977E7A065F95}" srcId="{83B2ABC5-8409-4AD3-81CA-2BEF2A8A19A5}" destId="{11FACC79-7C34-474F-9152-145ADFF2F20F}" srcOrd="7" destOrd="0" parTransId="{C9FE22EE-1FF9-45FC-9F45-3766DBF688A7}" sibTransId="{65A31FDE-1445-48D3-AA64-3083E2511D07}"/>
    <dgm:cxn modelId="{12B2309D-B9A5-4660-BAFD-D7B8140AF8F4}" srcId="{83B2ABC5-8409-4AD3-81CA-2BEF2A8A19A5}" destId="{045925C5-F971-4E61-B09E-6C483FD389D4}" srcOrd="2" destOrd="0" parTransId="{3C8519C8-9563-4FF3-AD3F-4DFEE1760B8F}" sibTransId="{668896D1-8499-4946-938E-CB934D26FB37}"/>
    <dgm:cxn modelId="{0727DCA9-3B63-4DA5-9E81-6E6396F6D1EE}" type="presOf" srcId="{D0AB75E4-6AD2-4A57-8EAD-E37D764EBDE3}" destId="{9C18B1EE-BF7D-42FA-902B-0519E1AA3705}" srcOrd="0" destOrd="0" presId="urn:microsoft.com/office/officeart/2016/7/layout/RepeatingBendingProcessNew"/>
    <dgm:cxn modelId="{3B5411B1-031A-4F0B-BCC4-8830A4F36C49}" type="presOf" srcId="{D0AB75E4-6AD2-4A57-8EAD-E37D764EBDE3}" destId="{99B52CD2-6AEB-452B-93CA-54D6A767E8DB}" srcOrd="1" destOrd="0" presId="urn:microsoft.com/office/officeart/2016/7/layout/RepeatingBendingProcessNew"/>
    <dgm:cxn modelId="{8F1C6EB1-1317-49F6-A208-7D92E0098852}" type="presOf" srcId="{65A31FDE-1445-48D3-AA64-3083E2511D07}" destId="{3FE624D9-1C2B-4DB7-BBC4-35D138549C5A}" srcOrd="0" destOrd="0" presId="urn:microsoft.com/office/officeart/2016/7/layout/RepeatingBendingProcessNew"/>
    <dgm:cxn modelId="{AD246CBB-8EAB-4A7F-A26D-DADCCAF2A40E}" type="presOf" srcId="{1351B745-A15D-4700-BC41-909C06969C7F}" destId="{DE7F96AC-534E-4067-B5A5-8180FC1F8EDE}" srcOrd="1" destOrd="0" presId="urn:microsoft.com/office/officeart/2016/7/layout/RepeatingBendingProcessNew"/>
    <dgm:cxn modelId="{3BCCBAC2-9439-4570-B145-D88E55309F6F}" type="presOf" srcId="{E4F5101A-6F12-46E3-AD1E-3572DFF4E118}" destId="{CF556DCD-B77C-4964-B6D4-FE7441C709BC}" srcOrd="1" destOrd="0" presId="urn:microsoft.com/office/officeart/2016/7/layout/RepeatingBendingProcessNew"/>
    <dgm:cxn modelId="{C09809CF-EE0F-4783-AD16-A96A4604A40E}" srcId="{83B2ABC5-8409-4AD3-81CA-2BEF2A8A19A5}" destId="{DDFAF68B-D738-4213-8026-7773F75C9081}" srcOrd="8" destOrd="0" parTransId="{346908D5-F3AF-49BA-B4A7-F52427B9E0AA}" sibTransId="{D0AB75E4-6AD2-4A57-8EAD-E37D764EBDE3}"/>
    <dgm:cxn modelId="{45F697D2-B981-4E37-A999-C12F774541B3}" type="presOf" srcId="{E85A46F9-2BDC-4697-9016-37F9187CC58B}" destId="{BEE5BD34-4C42-4FFC-8168-99FAC8F8B33F}" srcOrd="0" destOrd="0" presId="urn:microsoft.com/office/officeart/2016/7/layout/RepeatingBendingProcessNew"/>
    <dgm:cxn modelId="{53E5BBE1-C920-4728-B594-13A39F4D076E}" type="presOf" srcId="{65A31FDE-1445-48D3-AA64-3083E2511D07}" destId="{8F3E142E-06FA-4D7E-9452-36C6F488626D}" srcOrd="1" destOrd="0" presId="urn:microsoft.com/office/officeart/2016/7/layout/RepeatingBendingProcessNew"/>
    <dgm:cxn modelId="{4926B0E6-F9DF-470C-BB9E-07F362EF1B11}" type="presOf" srcId="{BA4154AF-C4E2-46AB-84DC-89D974DA5439}" destId="{4580B2F6-28FB-448C-A515-9453439241C8}" srcOrd="1" destOrd="0" presId="urn:microsoft.com/office/officeart/2016/7/layout/RepeatingBendingProcessNew"/>
    <dgm:cxn modelId="{298F73F0-EA0D-49EF-8EC2-33512701571D}" type="presOf" srcId="{BF33CDAD-3C10-420B-AA28-062DB6B53ED2}" destId="{4D1D47FA-B2CC-4C0A-8680-5190C4E4B187}" srcOrd="0" destOrd="0" presId="urn:microsoft.com/office/officeart/2016/7/layout/RepeatingBendingProcessNew"/>
    <dgm:cxn modelId="{6DDAA2F2-8610-4291-A688-E35E9F113AE9}" type="presOf" srcId="{045925C5-F971-4E61-B09E-6C483FD389D4}" destId="{AA9601F9-CDDC-4BF6-9076-A378141ECCAC}" srcOrd="0" destOrd="0" presId="urn:microsoft.com/office/officeart/2016/7/layout/RepeatingBendingProcessNew"/>
    <dgm:cxn modelId="{7E583B4F-769A-4238-84DC-2AA79F235EDD}" type="presParOf" srcId="{06B2C9EE-A4AA-4CEF-8D30-6D9BF93C6C18}" destId="{E6A3A754-952E-41E8-BA75-FFD781D1DA98}" srcOrd="0" destOrd="0" presId="urn:microsoft.com/office/officeart/2016/7/layout/RepeatingBendingProcessNew"/>
    <dgm:cxn modelId="{2B13DE6D-1315-46CF-8109-CA900929017C}" type="presParOf" srcId="{06B2C9EE-A4AA-4CEF-8D30-6D9BF93C6C18}" destId="{49759737-6053-484E-93E0-152777F1C78D}" srcOrd="1" destOrd="0" presId="urn:microsoft.com/office/officeart/2016/7/layout/RepeatingBendingProcessNew"/>
    <dgm:cxn modelId="{6AAB2D9D-39B4-4629-8E52-69E480E7F525}" type="presParOf" srcId="{49759737-6053-484E-93E0-152777F1C78D}" destId="{DE7F96AC-534E-4067-B5A5-8180FC1F8EDE}" srcOrd="0" destOrd="0" presId="urn:microsoft.com/office/officeart/2016/7/layout/RepeatingBendingProcessNew"/>
    <dgm:cxn modelId="{6DDDB87B-3E6F-4674-9FA1-22CBB07435A5}" type="presParOf" srcId="{06B2C9EE-A4AA-4CEF-8D30-6D9BF93C6C18}" destId="{BEE5BD34-4C42-4FFC-8168-99FAC8F8B33F}" srcOrd="2" destOrd="0" presId="urn:microsoft.com/office/officeart/2016/7/layout/RepeatingBendingProcessNew"/>
    <dgm:cxn modelId="{8973C3A8-9EFE-4DD6-A8EB-179D8B0A0EEF}" type="presParOf" srcId="{06B2C9EE-A4AA-4CEF-8D30-6D9BF93C6C18}" destId="{63D0CE23-73AD-4042-9D2E-D736F0F61FCF}" srcOrd="3" destOrd="0" presId="urn:microsoft.com/office/officeart/2016/7/layout/RepeatingBendingProcessNew"/>
    <dgm:cxn modelId="{5E264C9B-B93B-4F7A-A4CF-3617A51D978A}" type="presParOf" srcId="{63D0CE23-73AD-4042-9D2E-D736F0F61FCF}" destId="{DE39CBC0-F936-4B5E-8647-0790CA5AA70D}" srcOrd="0" destOrd="0" presId="urn:microsoft.com/office/officeart/2016/7/layout/RepeatingBendingProcessNew"/>
    <dgm:cxn modelId="{F5202EC0-28F2-4A75-9463-630907A04CA3}" type="presParOf" srcId="{06B2C9EE-A4AA-4CEF-8D30-6D9BF93C6C18}" destId="{AA9601F9-CDDC-4BF6-9076-A378141ECCAC}" srcOrd="4" destOrd="0" presId="urn:microsoft.com/office/officeart/2016/7/layout/RepeatingBendingProcessNew"/>
    <dgm:cxn modelId="{81AFF374-051F-40FF-8076-F5BE697593DA}" type="presParOf" srcId="{06B2C9EE-A4AA-4CEF-8D30-6D9BF93C6C18}" destId="{780BB1F8-EE64-4C39-91C4-EA6A541D6E56}" srcOrd="5" destOrd="0" presId="urn:microsoft.com/office/officeart/2016/7/layout/RepeatingBendingProcessNew"/>
    <dgm:cxn modelId="{1F3D55A4-96E8-4097-B866-EEE7C70F3A0A}" type="presParOf" srcId="{780BB1F8-EE64-4C39-91C4-EA6A541D6E56}" destId="{7B1AD60C-2D28-43EA-A8E7-0FD6DA694F3E}" srcOrd="0" destOrd="0" presId="urn:microsoft.com/office/officeart/2016/7/layout/RepeatingBendingProcessNew"/>
    <dgm:cxn modelId="{9721B7BD-B981-426B-9032-ACD7C906348A}" type="presParOf" srcId="{06B2C9EE-A4AA-4CEF-8D30-6D9BF93C6C18}" destId="{06C2EC36-4B8E-40D4-834A-8E89D5C2251C}" srcOrd="6" destOrd="0" presId="urn:microsoft.com/office/officeart/2016/7/layout/RepeatingBendingProcessNew"/>
    <dgm:cxn modelId="{0223C72A-89A4-4F75-A17F-E36F8F77690D}" type="presParOf" srcId="{06B2C9EE-A4AA-4CEF-8D30-6D9BF93C6C18}" destId="{6F1D2C4D-887B-40C6-AFD7-CB1299ED5AD7}" srcOrd="7" destOrd="0" presId="urn:microsoft.com/office/officeart/2016/7/layout/RepeatingBendingProcessNew"/>
    <dgm:cxn modelId="{6E925111-ADA8-41F3-B6A1-9D42CDB44BDF}" type="presParOf" srcId="{6F1D2C4D-887B-40C6-AFD7-CB1299ED5AD7}" destId="{E8348CD3-D3C1-4CEE-99DD-1791D4E52E03}" srcOrd="0" destOrd="0" presId="urn:microsoft.com/office/officeart/2016/7/layout/RepeatingBendingProcessNew"/>
    <dgm:cxn modelId="{D288AEE5-1D5E-4F81-88DD-C52C290B076D}" type="presParOf" srcId="{06B2C9EE-A4AA-4CEF-8D30-6D9BF93C6C18}" destId="{BB675C6E-C735-4CDA-8DD1-23CC79CEC6F4}" srcOrd="8" destOrd="0" presId="urn:microsoft.com/office/officeart/2016/7/layout/RepeatingBendingProcessNew"/>
    <dgm:cxn modelId="{0D387F61-A1E8-4B19-9C78-D4F031FFDD20}" type="presParOf" srcId="{06B2C9EE-A4AA-4CEF-8D30-6D9BF93C6C18}" destId="{98479015-8AC0-4E26-B287-0B7D03C379A4}" srcOrd="9" destOrd="0" presId="urn:microsoft.com/office/officeart/2016/7/layout/RepeatingBendingProcessNew"/>
    <dgm:cxn modelId="{4BFA0733-D51E-4C1D-B081-2AA1DE1A1C07}" type="presParOf" srcId="{98479015-8AC0-4E26-B287-0B7D03C379A4}" destId="{4580B2F6-28FB-448C-A515-9453439241C8}" srcOrd="0" destOrd="0" presId="urn:microsoft.com/office/officeart/2016/7/layout/RepeatingBendingProcessNew"/>
    <dgm:cxn modelId="{66D9F77A-A73D-4098-BE3B-B4F6AB848D34}" type="presParOf" srcId="{06B2C9EE-A4AA-4CEF-8D30-6D9BF93C6C18}" destId="{A0A78EC3-51D4-4C68-AEBC-E9BD349F8C5C}" srcOrd="10" destOrd="0" presId="urn:microsoft.com/office/officeart/2016/7/layout/RepeatingBendingProcessNew"/>
    <dgm:cxn modelId="{07AC9ACA-C77A-4983-933D-F5D1D055250B}" type="presParOf" srcId="{06B2C9EE-A4AA-4CEF-8D30-6D9BF93C6C18}" destId="{FA2496E1-FE2E-40E5-9748-3C4C29649591}" srcOrd="11" destOrd="0" presId="urn:microsoft.com/office/officeart/2016/7/layout/RepeatingBendingProcessNew"/>
    <dgm:cxn modelId="{2B680A4A-B3FC-427C-8D1A-B310177B48E7}" type="presParOf" srcId="{FA2496E1-FE2E-40E5-9748-3C4C29649591}" destId="{CF556DCD-B77C-4964-B6D4-FE7441C709BC}" srcOrd="0" destOrd="0" presId="urn:microsoft.com/office/officeart/2016/7/layout/RepeatingBendingProcessNew"/>
    <dgm:cxn modelId="{78F70D4C-5D71-4DFA-8826-BFED59134799}" type="presParOf" srcId="{06B2C9EE-A4AA-4CEF-8D30-6D9BF93C6C18}" destId="{9E965132-82AF-42C2-A022-838821016A81}" srcOrd="12" destOrd="0" presId="urn:microsoft.com/office/officeart/2016/7/layout/RepeatingBendingProcessNew"/>
    <dgm:cxn modelId="{69F132DC-81CC-4A20-8CAD-D65E76E0FE90}" type="presParOf" srcId="{06B2C9EE-A4AA-4CEF-8D30-6D9BF93C6C18}" destId="{4D1D47FA-B2CC-4C0A-8680-5190C4E4B187}" srcOrd="13" destOrd="0" presId="urn:microsoft.com/office/officeart/2016/7/layout/RepeatingBendingProcessNew"/>
    <dgm:cxn modelId="{BD578ABC-217A-449D-8665-7BDB321F982E}" type="presParOf" srcId="{4D1D47FA-B2CC-4C0A-8680-5190C4E4B187}" destId="{96426863-70CA-441E-BB6E-8D83AD090413}" srcOrd="0" destOrd="0" presId="urn:microsoft.com/office/officeart/2016/7/layout/RepeatingBendingProcessNew"/>
    <dgm:cxn modelId="{707F168B-8C87-4412-9B8E-17DD561879E0}" type="presParOf" srcId="{06B2C9EE-A4AA-4CEF-8D30-6D9BF93C6C18}" destId="{A9906F6F-77E4-4FAB-B8AF-26C522E223CA}" srcOrd="14" destOrd="0" presId="urn:microsoft.com/office/officeart/2016/7/layout/RepeatingBendingProcessNew"/>
    <dgm:cxn modelId="{CE654C36-F4D6-493A-B80B-263FC46CB8BB}" type="presParOf" srcId="{06B2C9EE-A4AA-4CEF-8D30-6D9BF93C6C18}" destId="{3FE624D9-1C2B-4DB7-BBC4-35D138549C5A}" srcOrd="15" destOrd="0" presId="urn:microsoft.com/office/officeart/2016/7/layout/RepeatingBendingProcessNew"/>
    <dgm:cxn modelId="{B281B23A-D191-4200-89E6-CF18CA7E4D37}" type="presParOf" srcId="{3FE624D9-1C2B-4DB7-BBC4-35D138549C5A}" destId="{8F3E142E-06FA-4D7E-9452-36C6F488626D}" srcOrd="0" destOrd="0" presId="urn:microsoft.com/office/officeart/2016/7/layout/RepeatingBendingProcessNew"/>
    <dgm:cxn modelId="{DC948DA6-6CB9-4071-B249-B1698CDA99F8}" type="presParOf" srcId="{06B2C9EE-A4AA-4CEF-8D30-6D9BF93C6C18}" destId="{7B25C520-685A-4248-A699-5B7615262CD1}" srcOrd="16" destOrd="0" presId="urn:microsoft.com/office/officeart/2016/7/layout/RepeatingBendingProcessNew"/>
    <dgm:cxn modelId="{D1B0D6DA-4EB3-4584-A1FF-EBD5EFF4ED07}" type="presParOf" srcId="{06B2C9EE-A4AA-4CEF-8D30-6D9BF93C6C18}" destId="{9C18B1EE-BF7D-42FA-902B-0519E1AA3705}" srcOrd="17" destOrd="0" presId="urn:microsoft.com/office/officeart/2016/7/layout/RepeatingBendingProcessNew"/>
    <dgm:cxn modelId="{FF005853-EBF2-4723-9EA4-51576214ADAF}" type="presParOf" srcId="{9C18B1EE-BF7D-42FA-902B-0519E1AA3705}" destId="{99B52CD2-6AEB-452B-93CA-54D6A767E8DB}" srcOrd="0" destOrd="0" presId="urn:microsoft.com/office/officeart/2016/7/layout/RepeatingBendingProcessNew"/>
    <dgm:cxn modelId="{DDFF48A1-5BEF-4B12-B2D0-092DC7A1BEE4}" type="presParOf" srcId="{06B2C9EE-A4AA-4CEF-8D30-6D9BF93C6C18}" destId="{B0ACB510-34F4-47AA-AF4D-9602F4634EE8}"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C08E18-89C3-4429-9E7A-AC1786E20E3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7CB6B32D-DFF4-4D84-BE47-3989E8931247}">
      <dgm:prSet/>
      <dgm:spPr/>
      <dgm:t>
        <a:bodyPr/>
        <a:lstStyle/>
        <a:p>
          <a:r>
            <a:rPr lang="ro-RO" b="1" i="0" noProof="0" dirty="0"/>
            <a:t>3. Detectia miscarii:</a:t>
          </a:r>
          <a:endParaRPr lang="ro-RO" noProof="0" dirty="0"/>
        </a:p>
      </dgm:t>
    </dgm:pt>
    <dgm:pt modelId="{65B02CC9-7E3C-4D07-97D7-5E733917EACD}" type="parTrans" cxnId="{455FB57A-C232-464D-A0A4-382592FC9010}">
      <dgm:prSet/>
      <dgm:spPr/>
      <dgm:t>
        <a:bodyPr/>
        <a:lstStyle/>
        <a:p>
          <a:endParaRPr lang="ro-RO" noProof="0" dirty="0"/>
        </a:p>
      </dgm:t>
    </dgm:pt>
    <dgm:pt modelId="{54C1D74E-134A-46D2-8669-6A9CB6442FAF}" type="sibTrans" cxnId="{455FB57A-C232-464D-A0A4-382592FC9010}">
      <dgm:prSet/>
      <dgm:spPr/>
      <dgm:t>
        <a:bodyPr/>
        <a:lstStyle/>
        <a:p>
          <a:endParaRPr lang="ro-RO" noProof="0" dirty="0"/>
        </a:p>
      </dgm:t>
    </dgm:pt>
    <dgm:pt modelId="{11537362-C32D-43F4-9872-3688BE1AE283}">
      <dgm:prSet/>
      <dgm:spPr/>
      <dgm:t>
        <a:bodyPr/>
        <a:lstStyle/>
        <a:p>
          <a:r>
            <a:rPr lang="ro-RO" b="1" i="0" noProof="0" dirty="0"/>
            <a:t>Pas 4:</a:t>
          </a:r>
          <a:r>
            <a:rPr lang="ro-RO" b="0" i="0" noProof="0" dirty="0"/>
            <a:t> Armeaza sistemul.</a:t>
          </a:r>
          <a:endParaRPr lang="ro-RO" noProof="0" dirty="0"/>
        </a:p>
      </dgm:t>
    </dgm:pt>
    <dgm:pt modelId="{23604DE5-C38E-4E6A-B2AD-10D732AA1B5E}" type="parTrans" cxnId="{15D28647-36AB-4D94-AAD2-D33AD40B63AE}">
      <dgm:prSet/>
      <dgm:spPr/>
      <dgm:t>
        <a:bodyPr/>
        <a:lstStyle/>
        <a:p>
          <a:endParaRPr lang="ro-RO" noProof="0" dirty="0"/>
        </a:p>
      </dgm:t>
    </dgm:pt>
    <dgm:pt modelId="{F087F2C3-4A3D-49A9-B1C5-B187A1EA5874}" type="sibTrans" cxnId="{15D28647-36AB-4D94-AAD2-D33AD40B63AE}">
      <dgm:prSet/>
      <dgm:spPr/>
      <dgm:t>
        <a:bodyPr/>
        <a:lstStyle/>
        <a:p>
          <a:endParaRPr lang="ro-RO" noProof="0" dirty="0"/>
        </a:p>
      </dgm:t>
    </dgm:pt>
    <dgm:pt modelId="{3F491270-0184-46A5-A347-9CE7B9F0B4E2}">
      <dgm:prSet/>
      <dgm:spPr/>
      <dgm:t>
        <a:bodyPr/>
        <a:lstStyle/>
        <a:p>
          <a:r>
            <a:rPr lang="ro-RO" b="1" i="0" noProof="0" dirty="0"/>
            <a:t>Pas 5:</a:t>
          </a:r>
          <a:r>
            <a:rPr lang="ro-RO" b="0" i="0" noProof="0" dirty="0"/>
            <a:t> Simuleaza miscarea în fata senzorului PIR 1.</a:t>
          </a:r>
          <a:endParaRPr lang="ro-RO" noProof="0" dirty="0"/>
        </a:p>
      </dgm:t>
    </dgm:pt>
    <dgm:pt modelId="{A4F54677-5FCE-428C-A573-A60D60716715}" type="parTrans" cxnId="{66F0C7BA-07A8-415F-82F1-F62E176CC927}">
      <dgm:prSet/>
      <dgm:spPr/>
      <dgm:t>
        <a:bodyPr/>
        <a:lstStyle/>
        <a:p>
          <a:endParaRPr lang="ro-RO" noProof="0" dirty="0"/>
        </a:p>
      </dgm:t>
    </dgm:pt>
    <dgm:pt modelId="{FFDD8C8B-651B-40BE-B41A-AFF4764BC858}" type="sibTrans" cxnId="{66F0C7BA-07A8-415F-82F1-F62E176CC927}">
      <dgm:prSet/>
      <dgm:spPr/>
      <dgm:t>
        <a:bodyPr/>
        <a:lstStyle/>
        <a:p>
          <a:endParaRPr lang="ro-RO" noProof="0" dirty="0"/>
        </a:p>
      </dgm:t>
    </dgm:pt>
    <dgm:pt modelId="{777F5C37-2832-4B05-9E99-DB02482BB2AA}">
      <dgm:prSet/>
      <dgm:spPr/>
      <dgm:t>
        <a:bodyPr/>
        <a:lstStyle/>
        <a:p>
          <a:r>
            <a:rPr lang="ro-RO" b="1" i="0" noProof="0" dirty="0"/>
            <a:t>Asteptat:</a:t>
          </a:r>
          <a:r>
            <a:rPr lang="ro-RO" b="0" i="0" noProof="0" dirty="0"/>
            <a:t> LCD-ul afiseaza „Alerta camera 1”, buzzer-ul emite semnalul sonor specific.</a:t>
          </a:r>
          <a:endParaRPr lang="ro-RO" noProof="0" dirty="0"/>
        </a:p>
      </dgm:t>
    </dgm:pt>
    <dgm:pt modelId="{3E5F0DAE-A5CA-4DAB-9D2D-F829F8B86DA7}" type="parTrans" cxnId="{2B3FE343-DEA8-4A0A-B1EE-100B5E66FD98}">
      <dgm:prSet/>
      <dgm:spPr/>
      <dgm:t>
        <a:bodyPr/>
        <a:lstStyle/>
        <a:p>
          <a:endParaRPr lang="ro-RO" noProof="0" dirty="0"/>
        </a:p>
      </dgm:t>
    </dgm:pt>
    <dgm:pt modelId="{C9776297-8111-4B27-9C44-76A2C3907438}" type="sibTrans" cxnId="{2B3FE343-DEA8-4A0A-B1EE-100B5E66FD98}">
      <dgm:prSet/>
      <dgm:spPr/>
      <dgm:t>
        <a:bodyPr/>
        <a:lstStyle/>
        <a:p>
          <a:endParaRPr lang="ro-RO" noProof="0" dirty="0"/>
        </a:p>
      </dgm:t>
    </dgm:pt>
    <dgm:pt modelId="{360EE3C1-CD41-4836-B4A5-44F09031DEB4}">
      <dgm:prSet/>
      <dgm:spPr/>
      <dgm:t>
        <a:bodyPr/>
        <a:lstStyle/>
        <a:p>
          <a:r>
            <a:rPr lang="ro-RO" b="1" i="0" noProof="0" dirty="0"/>
            <a:t>Pas 6:</a:t>
          </a:r>
          <a:r>
            <a:rPr lang="ro-RO" b="0" i="0" noProof="0" dirty="0"/>
            <a:t> Simuleaza miscarea în fata senzorului PIR 2.</a:t>
          </a:r>
          <a:endParaRPr lang="ro-RO" noProof="0" dirty="0"/>
        </a:p>
      </dgm:t>
    </dgm:pt>
    <dgm:pt modelId="{92F48CCD-4A01-4CCF-A160-55FDFF62E5E7}" type="parTrans" cxnId="{ADDA6E74-26E8-432F-9171-2BFC12554EB2}">
      <dgm:prSet/>
      <dgm:spPr/>
      <dgm:t>
        <a:bodyPr/>
        <a:lstStyle/>
        <a:p>
          <a:endParaRPr lang="ro-RO" noProof="0" dirty="0"/>
        </a:p>
      </dgm:t>
    </dgm:pt>
    <dgm:pt modelId="{61296882-8C26-4D8C-A687-727EE7060576}" type="sibTrans" cxnId="{ADDA6E74-26E8-432F-9171-2BFC12554EB2}">
      <dgm:prSet/>
      <dgm:spPr/>
      <dgm:t>
        <a:bodyPr/>
        <a:lstStyle/>
        <a:p>
          <a:endParaRPr lang="ro-RO" noProof="0" dirty="0"/>
        </a:p>
      </dgm:t>
    </dgm:pt>
    <dgm:pt modelId="{FF5D8D99-58CF-431A-B4CF-12597E021F4D}">
      <dgm:prSet/>
      <dgm:spPr/>
      <dgm:t>
        <a:bodyPr/>
        <a:lstStyle/>
        <a:p>
          <a:r>
            <a:rPr lang="ro-RO" b="1" i="0" noProof="0" dirty="0"/>
            <a:t>Asteptat:</a:t>
          </a:r>
          <a:r>
            <a:rPr lang="ro-RO" b="0" i="0" noProof="0" dirty="0"/>
            <a:t> LCD-ul afiseaza „Alerta camera 2”, buzzer-ul emite semnalul sonor specific.</a:t>
          </a:r>
          <a:endParaRPr lang="ro-RO" noProof="0" dirty="0"/>
        </a:p>
      </dgm:t>
    </dgm:pt>
    <dgm:pt modelId="{1194C636-FAE0-40F6-A08C-26B24DBEB25D}" type="parTrans" cxnId="{76A4F2B7-C218-4E14-AE2F-85FCB8F7D405}">
      <dgm:prSet/>
      <dgm:spPr/>
      <dgm:t>
        <a:bodyPr/>
        <a:lstStyle/>
        <a:p>
          <a:endParaRPr lang="ro-RO" noProof="0" dirty="0"/>
        </a:p>
      </dgm:t>
    </dgm:pt>
    <dgm:pt modelId="{F9E9C5ED-D1BA-4C86-B1B9-51C766ABB0B9}" type="sibTrans" cxnId="{76A4F2B7-C218-4E14-AE2F-85FCB8F7D405}">
      <dgm:prSet/>
      <dgm:spPr/>
      <dgm:t>
        <a:bodyPr/>
        <a:lstStyle/>
        <a:p>
          <a:endParaRPr lang="ro-RO" noProof="0" dirty="0"/>
        </a:p>
      </dgm:t>
    </dgm:pt>
    <dgm:pt modelId="{3A34A5C5-4BD8-4AD5-96EC-4555556ECF51}">
      <dgm:prSet/>
      <dgm:spPr/>
      <dgm:t>
        <a:bodyPr/>
        <a:lstStyle/>
        <a:p>
          <a:r>
            <a:rPr lang="ro-RO" b="1" i="0" noProof="0" dirty="0"/>
            <a:t>Pas 7:</a:t>
          </a:r>
          <a:r>
            <a:rPr lang="ro-RO" b="0" i="0" noProof="0" dirty="0"/>
            <a:t> Simuleaza miscarea simultana în fata ambilor senzori PIR.</a:t>
          </a:r>
          <a:endParaRPr lang="ro-RO" noProof="0" dirty="0"/>
        </a:p>
      </dgm:t>
    </dgm:pt>
    <dgm:pt modelId="{5709FDD9-9CBF-4F95-8DE4-2248020E077F}" type="parTrans" cxnId="{1A030A1B-7933-40DA-815B-E2C9520BCEE3}">
      <dgm:prSet/>
      <dgm:spPr/>
      <dgm:t>
        <a:bodyPr/>
        <a:lstStyle/>
        <a:p>
          <a:endParaRPr lang="ro-RO" noProof="0" dirty="0"/>
        </a:p>
      </dgm:t>
    </dgm:pt>
    <dgm:pt modelId="{277F1F30-7B91-4B72-9692-553D146262DC}" type="sibTrans" cxnId="{1A030A1B-7933-40DA-815B-E2C9520BCEE3}">
      <dgm:prSet/>
      <dgm:spPr/>
      <dgm:t>
        <a:bodyPr/>
        <a:lstStyle/>
        <a:p>
          <a:endParaRPr lang="ro-RO" noProof="0" dirty="0"/>
        </a:p>
      </dgm:t>
    </dgm:pt>
    <dgm:pt modelId="{58E3B4F4-4D91-4750-AFFD-1F2A079EAA03}">
      <dgm:prSet/>
      <dgm:spPr/>
      <dgm:t>
        <a:bodyPr/>
        <a:lstStyle/>
        <a:p>
          <a:r>
            <a:rPr lang="ro-RO" b="1" i="0" noProof="0" dirty="0"/>
            <a:t>Asteptat:</a:t>
          </a:r>
          <a:r>
            <a:rPr lang="ro-RO" b="0" i="0" noProof="0" dirty="0"/>
            <a:t> LCD-ul afiseaza „Alerta ambele camere”, buzzer-ul emite alternativ semnalele sonore pentru cele două camere.</a:t>
          </a:r>
          <a:endParaRPr lang="ro-RO" noProof="0" dirty="0"/>
        </a:p>
      </dgm:t>
    </dgm:pt>
    <dgm:pt modelId="{6645FC59-0EFD-41D1-8C87-222F1BB664D3}" type="parTrans" cxnId="{C9363AEF-D65F-4887-A385-8E6B915D0AA8}">
      <dgm:prSet/>
      <dgm:spPr/>
      <dgm:t>
        <a:bodyPr/>
        <a:lstStyle/>
        <a:p>
          <a:endParaRPr lang="ro-RO" noProof="0" dirty="0"/>
        </a:p>
      </dgm:t>
    </dgm:pt>
    <dgm:pt modelId="{9E37D0A5-EB21-4EBF-8FCD-6F3BCE86FFA9}" type="sibTrans" cxnId="{C9363AEF-D65F-4887-A385-8E6B915D0AA8}">
      <dgm:prSet/>
      <dgm:spPr/>
      <dgm:t>
        <a:bodyPr/>
        <a:lstStyle/>
        <a:p>
          <a:endParaRPr lang="ro-RO" noProof="0" dirty="0"/>
        </a:p>
      </dgm:t>
    </dgm:pt>
    <dgm:pt modelId="{C44DC7FD-C6E7-4479-905E-B25F1F2E4700}">
      <dgm:prSet/>
      <dgm:spPr/>
      <dgm:t>
        <a:bodyPr/>
        <a:lstStyle/>
        <a:p>
          <a:r>
            <a:rPr lang="ro-RO" b="1" i="0" noProof="0" dirty="0"/>
            <a:t>4. Starea dezarmata:</a:t>
          </a:r>
          <a:endParaRPr lang="ro-RO" noProof="0" dirty="0"/>
        </a:p>
      </dgm:t>
    </dgm:pt>
    <dgm:pt modelId="{293306B1-E3C4-4AC7-BC71-29D806594BB2}" type="parTrans" cxnId="{0FB548EA-D256-4662-8447-B9F18BA5FDA8}">
      <dgm:prSet/>
      <dgm:spPr/>
      <dgm:t>
        <a:bodyPr/>
        <a:lstStyle/>
        <a:p>
          <a:endParaRPr lang="ro-RO" noProof="0" dirty="0"/>
        </a:p>
      </dgm:t>
    </dgm:pt>
    <dgm:pt modelId="{A586A360-05F7-4CC2-A73F-8CFA02FA001F}" type="sibTrans" cxnId="{0FB548EA-D256-4662-8447-B9F18BA5FDA8}">
      <dgm:prSet/>
      <dgm:spPr/>
      <dgm:t>
        <a:bodyPr/>
        <a:lstStyle/>
        <a:p>
          <a:endParaRPr lang="ro-RO" noProof="0" dirty="0"/>
        </a:p>
      </dgm:t>
    </dgm:pt>
    <dgm:pt modelId="{2EAF6538-989C-4632-A24D-E2E5D371B9AE}">
      <dgm:prSet/>
      <dgm:spPr/>
      <dgm:t>
        <a:bodyPr/>
        <a:lstStyle/>
        <a:p>
          <a:r>
            <a:rPr lang="ro-RO" b="1" i="0" noProof="0" dirty="0"/>
            <a:t>Pas 8:</a:t>
          </a:r>
          <a:r>
            <a:rPr lang="ro-RO" b="0" i="0" noProof="0" dirty="0"/>
            <a:t> Dezarmati sistemul.</a:t>
          </a:r>
          <a:endParaRPr lang="ro-RO" noProof="0" dirty="0"/>
        </a:p>
      </dgm:t>
    </dgm:pt>
    <dgm:pt modelId="{5D8FC38A-B9E3-4C05-8DFE-D86B965FE3E8}" type="parTrans" cxnId="{C59C0070-5A60-47D0-8252-81827DEF3B4A}">
      <dgm:prSet/>
      <dgm:spPr/>
      <dgm:t>
        <a:bodyPr/>
        <a:lstStyle/>
        <a:p>
          <a:endParaRPr lang="ro-RO" noProof="0" dirty="0"/>
        </a:p>
      </dgm:t>
    </dgm:pt>
    <dgm:pt modelId="{3F34C6A2-67C8-4513-8440-036A2F6ACDB9}" type="sibTrans" cxnId="{C59C0070-5A60-47D0-8252-81827DEF3B4A}">
      <dgm:prSet/>
      <dgm:spPr/>
      <dgm:t>
        <a:bodyPr/>
        <a:lstStyle/>
        <a:p>
          <a:endParaRPr lang="ro-RO" noProof="0" dirty="0"/>
        </a:p>
      </dgm:t>
    </dgm:pt>
    <dgm:pt modelId="{31C8E00C-B17D-429C-A933-499C5500DBF0}">
      <dgm:prSet/>
      <dgm:spPr/>
      <dgm:t>
        <a:bodyPr/>
        <a:lstStyle/>
        <a:p>
          <a:r>
            <a:rPr lang="ro-RO" b="1" i="0" noProof="0" dirty="0"/>
            <a:t>Pas 9:</a:t>
          </a:r>
          <a:r>
            <a:rPr lang="ro-RO" b="0" i="0" noProof="0" dirty="0"/>
            <a:t> Simuleaza miscarea în fata oricaruia dintre senzorii PIR.</a:t>
          </a:r>
          <a:endParaRPr lang="ro-RO" noProof="0" dirty="0"/>
        </a:p>
      </dgm:t>
    </dgm:pt>
    <dgm:pt modelId="{5BE6F21F-7725-4003-8469-5018F93DFC12}" type="parTrans" cxnId="{167B4477-9E71-4D06-B7D0-74D9E4B53F7B}">
      <dgm:prSet/>
      <dgm:spPr/>
      <dgm:t>
        <a:bodyPr/>
        <a:lstStyle/>
        <a:p>
          <a:endParaRPr lang="ro-RO" noProof="0" dirty="0"/>
        </a:p>
      </dgm:t>
    </dgm:pt>
    <dgm:pt modelId="{46FBB854-F03E-449B-88E9-21EBCE4CC20F}" type="sibTrans" cxnId="{167B4477-9E71-4D06-B7D0-74D9E4B53F7B}">
      <dgm:prSet/>
      <dgm:spPr/>
      <dgm:t>
        <a:bodyPr/>
        <a:lstStyle/>
        <a:p>
          <a:endParaRPr lang="ro-RO" noProof="0" dirty="0"/>
        </a:p>
      </dgm:t>
    </dgm:pt>
    <dgm:pt modelId="{F56D46DA-453C-4059-9CCB-F2A1C9493DA4}">
      <dgm:prSet/>
      <dgm:spPr/>
      <dgm:t>
        <a:bodyPr/>
        <a:lstStyle/>
        <a:p>
          <a:r>
            <a:rPr lang="ro-RO" b="1" i="0" noProof="0" dirty="0"/>
            <a:t>Asteptat:</a:t>
          </a:r>
          <a:r>
            <a:rPr lang="ro-RO" b="0" i="0" noProof="0" dirty="0"/>
            <a:t> LCD-ul afișează „Sistem dezarmat”, buzzer-ul rămâne oprit.</a:t>
          </a:r>
          <a:endParaRPr lang="ro-RO" noProof="0" dirty="0"/>
        </a:p>
      </dgm:t>
    </dgm:pt>
    <dgm:pt modelId="{41C9C54F-752A-4536-8C65-B17508ECF01C}" type="parTrans" cxnId="{E458B253-2E2E-4955-8D53-413719FCC9C3}">
      <dgm:prSet/>
      <dgm:spPr/>
      <dgm:t>
        <a:bodyPr/>
        <a:lstStyle/>
        <a:p>
          <a:endParaRPr lang="ro-RO" noProof="0" dirty="0"/>
        </a:p>
      </dgm:t>
    </dgm:pt>
    <dgm:pt modelId="{2D0DBCEF-4AE1-4399-B4C8-CFBE782BA320}" type="sibTrans" cxnId="{E458B253-2E2E-4955-8D53-413719FCC9C3}">
      <dgm:prSet/>
      <dgm:spPr/>
      <dgm:t>
        <a:bodyPr/>
        <a:lstStyle/>
        <a:p>
          <a:endParaRPr lang="ro-RO" noProof="0" dirty="0"/>
        </a:p>
      </dgm:t>
    </dgm:pt>
    <dgm:pt modelId="{69D1D14A-6A36-416D-BB98-CCE2EC7011D6}" type="pres">
      <dgm:prSet presAssocID="{37C08E18-89C3-4429-9E7A-AC1786E20E31}" presName="Name0" presStyleCnt="0">
        <dgm:presLayoutVars>
          <dgm:dir/>
          <dgm:resizeHandles val="exact"/>
        </dgm:presLayoutVars>
      </dgm:prSet>
      <dgm:spPr/>
    </dgm:pt>
    <dgm:pt modelId="{0234EEA3-BB6D-4EB3-8984-99284A2C4323}" type="pres">
      <dgm:prSet presAssocID="{7CB6B32D-DFF4-4D84-BE47-3989E8931247}" presName="node" presStyleLbl="node1" presStyleIdx="0" presStyleCnt="12">
        <dgm:presLayoutVars>
          <dgm:bulletEnabled val="1"/>
        </dgm:presLayoutVars>
      </dgm:prSet>
      <dgm:spPr/>
    </dgm:pt>
    <dgm:pt modelId="{DB9A5D1D-FAA2-4002-8E5A-EDF8B6102F52}" type="pres">
      <dgm:prSet presAssocID="{54C1D74E-134A-46D2-8669-6A9CB6442FAF}" presName="sibTrans" presStyleLbl="sibTrans1D1" presStyleIdx="0" presStyleCnt="11"/>
      <dgm:spPr/>
    </dgm:pt>
    <dgm:pt modelId="{3317DE3F-2D21-4E09-8D0B-DEA4C34EF696}" type="pres">
      <dgm:prSet presAssocID="{54C1D74E-134A-46D2-8669-6A9CB6442FAF}" presName="connectorText" presStyleLbl="sibTrans1D1" presStyleIdx="0" presStyleCnt="11"/>
      <dgm:spPr/>
    </dgm:pt>
    <dgm:pt modelId="{EF4F1602-CF18-42D7-A11E-3545CF39C9B8}" type="pres">
      <dgm:prSet presAssocID="{11537362-C32D-43F4-9872-3688BE1AE283}" presName="node" presStyleLbl="node1" presStyleIdx="1" presStyleCnt="12">
        <dgm:presLayoutVars>
          <dgm:bulletEnabled val="1"/>
        </dgm:presLayoutVars>
      </dgm:prSet>
      <dgm:spPr/>
    </dgm:pt>
    <dgm:pt modelId="{82372B8D-5991-4951-B68E-B42E338E3C36}" type="pres">
      <dgm:prSet presAssocID="{F087F2C3-4A3D-49A9-B1C5-B187A1EA5874}" presName="sibTrans" presStyleLbl="sibTrans1D1" presStyleIdx="1" presStyleCnt="11"/>
      <dgm:spPr/>
    </dgm:pt>
    <dgm:pt modelId="{B61D1FA7-32C7-441F-881B-0F5A2A262353}" type="pres">
      <dgm:prSet presAssocID="{F087F2C3-4A3D-49A9-B1C5-B187A1EA5874}" presName="connectorText" presStyleLbl="sibTrans1D1" presStyleIdx="1" presStyleCnt="11"/>
      <dgm:spPr/>
    </dgm:pt>
    <dgm:pt modelId="{8191FEB4-57B0-4D9E-9ACB-A5FCC771EA79}" type="pres">
      <dgm:prSet presAssocID="{3F491270-0184-46A5-A347-9CE7B9F0B4E2}" presName="node" presStyleLbl="node1" presStyleIdx="2" presStyleCnt="12">
        <dgm:presLayoutVars>
          <dgm:bulletEnabled val="1"/>
        </dgm:presLayoutVars>
      </dgm:prSet>
      <dgm:spPr/>
    </dgm:pt>
    <dgm:pt modelId="{4FD26AF5-B5D6-4FDD-8671-4854E3331D8A}" type="pres">
      <dgm:prSet presAssocID="{FFDD8C8B-651B-40BE-B41A-AFF4764BC858}" presName="sibTrans" presStyleLbl="sibTrans1D1" presStyleIdx="2" presStyleCnt="11"/>
      <dgm:spPr/>
    </dgm:pt>
    <dgm:pt modelId="{FF114D34-DD62-4974-9D81-47067ABD4487}" type="pres">
      <dgm:prSet presAssocID="{FFDD8C8B-651B-40BE-B41A-AFF4764BC858}" presName="connectorText" presStyleLbl="sibTrans1D1" presStyleIdx="2" presStyleCnt="11"/>
      <dgm:spPr/>
    </dgm:pt>
    <dgm:pt modelId="{8F89A820-4112-49E1-BC97-CF0CDE1E0166}" type="pres">
      <dgm:prSet presAssocID="{777F5C37-2832-4B05-9E99-DB02482BB2AA}" presName="node" presStyleLbl="node1" presStyleIdx="3" presStyleCnt="12">
        <dgm:presLayoutVars>
          <dgm:bulletEnabled val="1"/>
        </dgm:presLayoutVars>
      </dgm:prSet>
      <dgm:spPr/>
    </dgm:pt>
    <dgm:pt modelId="{CE687B08-EB44-4FF5-B84A-C78BCB04F154}" type="pres">
      <dgm:prSet presAssocID="{C9776297-8111-4B27-9C44-76A2C3907438}" presName="sibTrans" presStyleLbl="sibTrans1D1" presStyleIdx="3" presStyleCnt="11"/>
      <dgm:spPr/>
    </dgm:pt>
    <dgm:pt modelId="{5DED6AFC-8D97-468F-AE58-1C84D262CE6A}" type="pres">
      <dgm:prSet presAssocID="{C9776297-8111-4B27-9C44-76A2C3907438}" presName="connectorText" presStyleLbl="sibTrans1D1" presStyleIdx="3" presStyleCnt="11"/>
      <dgm:spPr/>
    </dgm:pt>
    <dgm:pt modelId="{899C6BF0-4F78-4DAE-ADB7-7FF2F0987085}" type="pres">
      <dgm:prSet presAssocID="{360EE3C1-CD41-4836-B4A5-44F09031DEB4}" presName="node" presStyleLbl="node1" presStyleIdx="4" presStyleCnt="12">
        <dgm:presLayoutVars>
          <dgm:bulletEnabled val="1"/>
        </dgm:presLayoutVars>
      </dgm:prSet>
      <dgm:spPr/>
    </dgm:pt>
    <dgm:pt modelId="{0ABD0690-5C55-4710-8F34-7D242FE335B3}" type="pres">
      <dgm:prSet presAssocID="{61296882-8C26-4D8C-A687-727EE7060576}" presName="sibTrans" presStyleLbl="sibTrans1D1" presStyleIdx="4" presStyleCnt="11"/>
      <dgm:spPr/>
    </dgm:pt>
    <dgm:pt modelId="{6B2806E6-5546-4773-8AC4-02E210A5D5F6}" type="pres">
      <dgm:prSet presAssocID="{61296882-8C26-4D8C-A687-727EE7060576}" presName="connectorText" presStyleLbl="sibTrans1D1" presStyleIdx="4" presStyleCnt="11"/>
      <dgm:spPr/>
    </dgm:pt>
    <dgm:pt modelId="{3EB317D6-D039-40C7-AB89-F70003FE33D0}" type="pres">
      <dgm:prSet presAssocID="{FF5D8D99-58CF-431A-B4CF-12597E021F4D}" presName="node" presStyleLbl="node1" presStyleIdx="5" presStyleCnt="12">
        <dgm:presLayoutVars>
          <dgm:bulletEnabled val="1"/>
        </dgm:presLayoutVars>
      </dgm:prSet>
      <dgm:spPr/>
    </dgm:pt>
    <dgm:pt modelId="{4A904B32-A578-48F7-A137-F2B1BBED2047}" type="pres">
      <dgm:prSet presAssocID="{F9E9C5ED-D1BA-4C86-B1B9-51C766ABB0B9}" presName="sibTrans" presStyleLbl="sibTrans1D1" presStyleIdx="5" presStyleCnt="11"/>
      <dgm:spPr/>
    </dgm:pt>
    <dgm:pt modelId="{07C4329B-1161-498D-B49A-E41D8F7CB5C0}" type="pres">
      <dgm:prSet presAssocID="{F9E9C5ED-D1BA-4C86-B1B9-51C766ABB0B9}" presName="connectorText" presStyleLbl="sibTrans1D1" presStyleIdx="5" presStyleCnt="11"/>
      <dgm:spPr/>
    </dgm:pt>
    <dgm:pt modelId="{30816258-17A6-4D4C-A927-0DE1BDC931C3}" type="pres">
      <dgm:prSet presAssocID="{3A34A5C5-4BD8-4AD5-96EC-4555556ECF51}" presName="node" presStyleLbl="node1" presStyleIdx="6" presStyleCnt="12">
        <dgm:presLayoutVars>
          <dgm:bulletEnabled val="1"/>
        </dgm:presLayoutVars>
      </dgm:prSet>
      <dgm:spPr/>
    </dgm:pt>
    <dgm:pt modelId="{D73755BF-55BA-4D9E-B07F-ACB48C1E2FE8}" type="pres">
      <dgm:prSet presAssocID="{277F1F30-7B91-4B72-9692-553D146262DC}" presName="sibTrans" presStyleLbl="sibTrans1D1" presStyleIdx="6" presStyleCnt="11"/>
      <dgm:spPr/>
    </dgm:pt>
    <dgm:pt modelId="{7F87F3AD-7312-4DBA-8AA7-47618BEE44FD}" type="pres">
      <dgm:prSet presAssocID="{277F1F30-7B91-4B72-9692-553D146262DC}" presName="connectorText" presStyleLbl="sibTrans1D1" presStyleIdx="6" presStyleCnt="11"/>
      <dgm:spPr/>
    </dgm:pt>
    <dgm:pt modelId="{B129AEC8-4937-4CAF-819A-AC035291A763}" type="pres">
      <dgm:prSet presAssocID="{58E3B4F4-4D91-4750-AFFD-1F2A079EAA03}" presName="node" presStyleLbl="node1" presStyleIdx="7" presStyleCnt="12">
        <dgm:presLayoutVars>
          <dgm:bulletEnabled val="1"/>
        </dgm:presLayoutVars>
      </dgm:prSet>
      <dgm:spPr/>
    </dgm:pt>
    <dgm:pt modelId="{E0C2BB5E-2929-407F-86A6-2A96BDE65E62}" type="pres">
      <dgm:prSet presAssocID="{9E37D0A5-EB21-4EBF-8FCD-6F3BCE86FFA9}" presName="sibTrans" presStyleLbl="sibTrans1D1" presStyleIdx="7" presStyleCnt="11"/>
      <dgm:spPr/>
    </dgm:pt>
    <dgm:pt modelId="{22704FF5-E794-4781-95AB-4A2915380CFB}" type="pres">
      <dgm:prSet presAssocID="{9E37D0A5-EB21-4EBF-8FCD-6F3BCE86FFA9}" presName="connectorText" presStyleLbl="sibTrans1D1" presStyleIdx="7" presStyleCnt="11"/>
      <dgm:spPr/>
    </dgm:pt>
    <dgm:pt modelId="{8582ECE9-B768-4BB6-B9B9-1545313589D1}" type="pres">
      <dgm:prSet presAssocID="{C44DC7FD-C6E7-4479-905E-B25F1F2E4700}" presName="node" presStyleLbl="node1" presStyleIdx="8" presStyleCnt="12">
        <dgm:presLayoutVars>
          <dgm:bulletEnabled val="1"/>
        </dgm:presLayoutVars>
      </dgm:prSet>
      <dgm:spPr/>
    </dgm:pt>
    <dgm:pt modelId="{ACECA7DB-7018-4F12-9A54-00160025AA07}" type="pres">
      <dgm:prSet presAssocID="{A586A360-05F7-4CC2-A73F-8CFA02FA001F}" presName="sibTrans" presStyleLbl="sibTrans1D1" presStyleIdx="8" presStyleCnt="11"/>
      <dgm:spPr/>
    </dgm:pt>
    <dgm:pt modelId="{EC7A35AC-068B-4577-9692-08B36DDD269F}" type="pres">
      <dgm:prSet presAssocID="{A586A360-05F7-4CC2-A73F-8CFA02FA001F}" presName="connectorText" presStyleLbl="sibTrans1D1" presStyleIdx="8" presStyleCnt="11"/>
      <dgm:spPr/>
    </dgm:pt>
    <dgm:pt modelId="{3F00BD7A-278A-4F5B-8099-174B6052FDC0}" type="pres">
      <dgm:prSet presAssocID="{2EAF6538-989C-4632-A24D-E2E5D371B9AE}" presName="node" presStyleLbl="node1" presStyleIdx="9" presStyleCnt="12">
        <dgm:presLayoutVars>
          <dgm:bulletEnabled val="1"/>
        </dgm:presLayoutVars>
      </dgm:prSet>
      <dgm:spPr/>
    </dgm:pt>
    <dgm:pt modelId="{3B2A3C18-2E20-443D-8A0C-D0E08361C6FB}" type="pres">
      <dgm:prSet presAssocID="{3F34C6A2-67C8-4513-8440-036A2F6ACDB9}" presName="sibTrans" presStyleLbl="sibTrans1D1" presStyleIdx="9" presStyleCnt="11"/>
      <dgm:spPr/>
    </dgm:pt>
    <dgm:pt modelId="{C8F37407-F925-4788-AFD5-AFC552B15232}" type="pres">
      <dgm:prSet presAssocID="{3F34C6A2-67C8-4513-8440-036A2F6ACDB9}" presName="connectorText" presStyleLbl="sibTrans1D1" presStyleIdx="9" presStyleCnt="11"/>
      <dgm:spPr/>
    </dgm:pt>
    <dgm:pt modelId="{296A6220-4BE3-4DD2-9A60-D8163EACA7BA}" type="pres">
      <dgm:prSet presAssocID="{31C8E00C-B17D-429C-A933-499C5500DBF0}" presName="node" presStyleLbl="node1" presStyleIdx="10" presStyleCnt="12">
        <dgm:presLayoutVars>
          <dgm:bulletEnabled val="1"/>
        </dgm:presLayoutVars>
      </dgm:prSet>
      <dgm:spPr/>
    </dgm:pt>
    <dgm:pt modelId="{D2803EDA-0290-447F-9203-0E5DE3791772}" type="pres">
      <dgm:prSet presAssocID="{46FBB854-F03E-449B-88E9-21EBCE4CC20F}" presName="sibTrans" presStyleLbl="sibTrans1D1" presStyleIdx="10" presStyleCnt="11"/>
      <dgm:spPr/>
    </dgm:pt>
    <dgm:pt modelId="{C2E31E26-EB82-4094-93F6-EE221976F3BA}" type="pres">
      <dgm:prSet presAssocID="{46FBB854-F03E-449B-88E9-21EBCE4CC20F}" presName="connectorText" presStyleLbl="sibTrans1D1" presStyleIdx="10" presStyleCnt="11"/>
      <dgm:spPr/>
    </dgm:pt>
    <dgm:pt modelId="{7D30C5C7-9627-47C6-87A9-D31678578891}" type="pres">
      <dgm:prSet presAssocID="{F56D46DA-453C-4059-9CCB-F2A1C9493DA4}" presName="node" presStyleLbl="node1" presStyleIdx="11" presStyleCnt="12">
        <dgm:presLayoutVars>
          <dgm:bulletEnabled val="1"/>
        </dgm:presLayoutVars>
      </dgm:prSet>
      <dgm:spPr/>
    </dgm:pt>
  </dgm:ptLst>
  <dgm:cxnLst>
    <dgm:cxn modelId="{833E6B06-FDD5-4A01-A05C-55EEA586C51E}" type="presOf" srcId="{FF5D8D99-58CF-431A-B4CF-12597E021F4D}" destId="{3EB317D6-D039-40C7-AB89-F70003FE33D0}" srcOrd="0" destOrd="0" presId="urn:microsoft.com/office/officeart/2016/7/layout/RepeatingBendingProcessNew"/>
    <dgm:cxn modelId="{C1501E0D-49F4-480B-A19C-751515022445}" type="presOf" srcId="{C44DC7FD-C6E7-4479-905E-B25F1F2E4700}" destId="{8582ECE9-B768-4BB6-B9B9-1545313589D1}" srcOrd="0" destOrd="0" presId="urn:microsoft.com/office/officeart/2016/7/layout/RepeatingBendingProcessNew"/>
    <dgm:cxn modelId="{1BB3BD11-C4AC-4A57-8F1C-91407432C55D}" type="presOf" srcId="{3F491270-0184-46A5-A347-9CE7B9F0B4E2}" destId="{8191FEB4-57B0-4D9E-9ACB-A5FCC771EA79}" srcOrd="0" destOrd="0" presId="urn:microsoft.com/office/officeart/2016/7/layout/RepeatingBendingProcessNew"/>
    <dgm:cxn modelId="{1A030A1B-7933-40DA-815B-E2C9520BCEE3}" srcId="{37C08E18-89C3-4429-9E7A-AC1786E20E31}" destId="{3A34A5C5-4BD8-4AD5-96EC-4555556ECF51}" srcOrd="6" destOrd="0" parTransId="{5709FDD9-9CBF-4F95-8DE4-2248020E077F}" sibTransId="{277F1F30-7B91-4B72-9692-553D146262DC}"/>
    <dgm:cxn modelId="{CA8DCF25-4445-4B9B-92F1-6F20EB088B30}" type="presOf" srcId="{3F34C6A2-67C8-4513-8440-036A2F6ACDB9}" destId="{3B2A3C18-2E20-443D-8A0C-D0E08361C6FB}" srcOrd="0" destOrd="0" presId="urn:microsoft.com/office/officeart/2016/7/layout/RepeatingBendingProcessNew"/>
    <dgm:cxn modelId="{34853F29-CFC0-4F1A-B432-E272D68F7924}" type="presOf" srcId="{37C08E18-89C3-4429-9E7A-AC1786E20E31}" destId="{69D1D14A-6A36-416D-BB98-CCE2EC7011D6}" srcOrd="0" destOrd="0" presId="urn:microsoft.com/office/officeart/2016/7/layout/RepeatingBendingProcessNew"/>
    <dgm:cxn modelId="{16765D2A-CCEF-4264-8F45-32D9A03E688D}" type="presOf" srcId="{46FBB854-F03E-449B-88E9-21EBCE4CC20F}" destId="{C2E31E26-EB82-4094-93F6-EE221976F3BA}" srcOrd="1" destOrd="0" presId="urn:microsoft.com/office/officeart/2016/7/layout/RepeatingBendingProcessNew"/>
    <dgm:cxn modelId="{B111C92B-7B64-48F1-9C1C-34885681CAD8}" type="presOf" srcId="{277F1F30-7B91-4B72-9692-553D146262DC}" destId="{7F87F3AD-7312-4DBA-8AA7-47618BEE44FD}" srcOrd="1" destOrd="0" presId="urn:microsoft.com/office/officeart/2016/7/layout/RepeatingBendingProcessNew"/>
    <dgm:cxn modelId="{6C241B38-77AE-4D65-BB44-4EEC9A07CD59}" type="presOf" srcId="{C9776297-8111-4B27-9C44-76A2C3907438}" destId="{5DED6AFC-8D97-468F-AE58-1C84D262CE6A}" srcOrd="1" destOrd="0" presId="urn:microsoft.com/office/officeart/2016/7/layout/RepeatingBendingProcessNew"/>
    <dgm:cxn modelId="{32D7063A-29DC-46CF-A29F-C0E5EAB0C4ED}" type="presOf" srcId="{FFDD8C8B-651B-40BE-B41A-AFF4764BC858}" destId="{4FD26AF5-B5D6-4FDD-8671-4854E3331D8A}" srcOrd="0" destOrd="0" presId="urn:microsoft.com/office/officeart/2016/7/layout/RepeatingBendingProcessNew"/>
    <dgm:cxn modelId="{FF138143-6D08-4049-BDD3-EFFCFA78565C}" type="presOf" srcId="{3A34A5C5-4BD8-4AD5-96EC-4555556ECF51}" destId="{30816258-17A6-4D4C-A927-0DE1BDC931C3}" srcOrd="0" destOrd="0" presId="urn:microsoft.com/office/officeart/2016/7/layout/RepeatingBendingProcessNew"/>
    <dgm:cxn modelId="{B0618E63-7E21-4315-9F06-ABF5EF6994F0}" type="presOf" srcId="{54C1D74E-134A-46D2-8669-6A9CB6442FAF}" destId="{DB9A5D1D-FAA2-4002-8E5A-EDF8B6102F52}" srcOrd="0" destOrd="0" presId="urn:microsoft.com/office/officeart/2016/7/layout/RepeatingBendingProcessNew"/>
    <dgm:cxn modelId="{2B3FE343-DEA8-4A0A-B1EE-100B5E66FD98}" srcId="{37C08E18-89C3-4429-9E7A-AC1786E20E31}" destId="{777F5C37-2832-4B05-9E99-DB02482BB2AA}" srcOrd="3" destOrd="0" parTransId="{3E5F0DAE-A5CA-4DAB-9D2D-F829F8B86DA7}" sibTransId="{C9776297-8111-4B27-9C44-76A2C3907438}"/>
    <dgm:cxn modelId="{71668D44-F02A-4279-AF83-EAEAAA314213}" type="presOf" srcId="{3F34C6A2-67C8-4513-8440-036A2F6ACDB9}" destId="{C8F37407-F925-4788-AFD5-AFC552B15232}" srcOrd="1" destOrd="0" presId="urn:microsoft.com/office/officeart/2016/7/layout/RepeatingBendingProcessNew"/>
    <dgm:cxn modelId="{9DC99746-708F-43D9-8294-50F45B3FA197}" type="presOf" srcId="{F9E9C5ED-D1BA-4C86-B1B9-51C766ABB0B9}" destId="{4A904B32-A578-48F7-A137-F2B1BBED2047}" srcOrd="0" destOrd="0" presId="urn:microsoft.com/office/officeart/2016/7/layout/RepeatingBendingProcessNew"/>
    <dgm:cxn modelId="{A323CD66-12CD-47E5-A146-2CF80941AB7E}" type="presOf" srcId="{9E37D0A5-EB21-4EBF-8FCD-6F3BCE86FFA9}" destId="{E0C2BB5E-2929-407F-86A6-2A96BDE65E62}" srcOrd="0" destOrd="0" presId="urn:microsoft.com/office/officeart/2016/7/layout/RepeatingBendingProcessNew"/>
    <dgm:cxn modelId="{15D28647-36AB-4D94-AAD2-D33AD40B63AE}" srcId="{37C08E18-89C3-4429-9E7A-AC1786E20E31}" destId="{11537362-C32D-43F4-9872-3688BE1AE283}" srcOrd="1" destOrd="0" parTransId="{23604DE5-C38E-4E6A-B2AD-10D732AA1B5E}" sibTransId="{F087F2C3-4A3D-49A9-B1C5-B187A1EA5874}"/>
    <dgm:cxn modelId="{32397B4D-0DE5-4723-9C5E-A07B6DD493A6}" type="presOf" srcId="{58E3B4F4-4D91-4750-AFFD-1F2A079EAA03}" destId="{B129AEC8-4937-4CAF-819A-AC035291A763}" srcOrd="0" destOrd="0" presId="urn:microsoft.com/office/officeart/2016/7/layout/RepeatingBendingProcessNew"/>
    <dgm:cxn modelId="{B1EE446F-EAE4-40E5-A766-6D1C74A6C5D5}" type="presOf" srcId="{A586A360-05F7-4CC2-A73F-8CFA02FA001F}" destId="{EC7A35AC-068B-4577-9692-08B36DDD269F}" srcOrd="1" destOrd="0" presId="urn:microsoft.com/office/officeart/2016/7/layout/RepeatingBendingProcessNew"/>
    <dgm:cxn modelId="{C59C0070-5A60-47D0-8252-81827DEF3B4A}" srcId="{37C08E18-89C3-4429-9E7A-AC1786E20E31}" destId="{2EAF6538-989C-4632-A24D-E2E5D371B9AE}" srcOrd="9" destOrd="0" parTransId="{5D8FC38A-B9E3-4C05-8DFE-D86B965FE3E8}" sibTransId="{3F34C6A2-67C8-4513-8440-036A2F6ACDB9}"/>
    <dgm:cxn modelId="{A82D2873-E89E-4BFA-B6CA-A6ACA50F02F0}" type="presOf" srcId="{F9E9C5ED-D1BA-4C86-B1B9-51C766ABB0B9}" destId="{07C4329B-1161-498D-B49A-E41D8F7CB5C0}" srcOrd="1" destOrd="0" presId="urn:microsoft.com/office/officeart/2016/7/layout/RepeatingBendingProcessNew"/>
    <dgm:cxn modelId="{E458B253-2E2E-4955-8D53-413719FCC9C3}" srcId="{37C08E18-89C3-4429-9E7A-AC1786E20E31}" destId="{F56D46DA-453C-4059-9CCB-F2A1C9493DA4}" srcOrd="11" destOrd="0" parTransId="{41C9C54F-752A-4536-8C65-B17508ECF01C}" sibTransId="{2D0DBCEF-4AE1-4399-B4C8-CFBE782BA320}"/>
    <dgm:cxn modelId="{ADDA6E74-26E8-432F-9171-2BFC12554EB2}" srcId="{37C08E18-89C3-4429-9E7A-AC1786E20E31}" destId="{360EE3C1-CD41-4836-B4A5-44F09031DEB4}" srcOrd="4" destOrd="0" parTransId="{92F48CCD-4A01-4CCF-A160-55FDFF62E5E7}" sibTransId="{61296882-8C26-4D8C-A687-727EE7060576}"/>
    <dgm:cxn modelId="{6FD26655-8989-4605-A427-F60E6F70A8AB}" type="presOf" srcId="{46FBB854-F03E-449B-88E9-21EBCE4CC20F}" destId="{D2803EDA-0290-447F-9203-0E5DE3791772}" srcOrd="0" destOrd="0" presId="urn:microsoft.com/office/officeart/2016/7/layout/RepeatingBendingProcessNew"/>
    <dgm:cxn modelId="{A1708F76-5F88-4B38-A138-9E44443250E8}" type="presOf" srcId="{7CB6B32D-DFF4-4D84-BE47-3989E8931247}" destId="{0234EEA3-BB6D-4EB3-8984-99284A2C4323}" srcOrd="0" destOrd="0" presId="urn:microsoft.com/office/officeart/2016/7/layout/RepeatingBendingProcessNew"/>
    <dgm:cxn modelId="{167B4477-9E71-4D06-B7D0-74D9E4B53F7B}" srcId="{37C08E18-89C3-4429-9E7A-AC1786E20E31}" destId="{31C8E00C-B17D-429C-A933-499C5500DBF0}" srcOrd="10" destOrd="0" parTransId="{5BE6F21F-7725-4003-8469-5018F93DFC12}" sibTransId="{46FBB854-F03E-449B-88E9-21EBCE4CC20F}"/>
    <dgm:cxn modelId="{17585D78-FF8B-4454-99A1-1E9E0116ADB3}" type="presOf" srcId="{61296882-8C26-4D8C-A687-727EE7060576}" destId="{6B2806E6-5546-4773-8AC4-02E210A5D5F6}" srcOrd="1" destOrd="0" presId="urn:microsoft.com/office/officeart/2016/7/layout/RepeatingBendingProcessNew"/>
    <dgm:cxn modelId="{53BD5E7A-A43D-455A-80B1-6A09978D6E5E}" type="presOf" srcId="{FFDD8C8B-651B-40BE-B41A-AFF4764BC858}" destId="{FF114D34-DD62-4974-9D81-47067ABD4487}" srcOrd="1" destOrd="0" presId="urn:microsoft.com/office/officeart/2016/7/layout/RepeatingBendingProcessNew"/>
    <dgm:cxn modelId="{455FB57A-C232-464D-A0A4-382592FC9010}" srcId="{37C08E18-89C3-4429-9E7A-AC1786E20E31}" destId="{7CB6B32D-DFF4-4D84-BE47-3989E8931247}" srcOrd="0" destOrd="0" parTransId="{65B02CC9-7E3C-4D07-97D7-5E733917EACD}" sibTransId="{54C1D74E-134A-46D2-8669-6A9CB6442FAF}"/>
    <dgm:cxn modelId="{53B0FF7B-FB99-4C61-9891-4DBFD2A7FC30}" type="presOf" srcId="{9E37D0A5-EB21-4EBF-8FCD-6F3BCE86FFA9}" destId="{22704FF5-E794-4781-95AB-4A2915380CFB}" srcOrd="1" destOrd="0" presId="urn:microsoft.com/office/officeart/2016/7/layout/RepeatingBendingProcessNew"/>
    <dgm:cxn modelId="{C4724F7E-0A4C-4368-BE35-DAB3EA4432E8}" type="presOf" srcId="{31C8E00C-B17D-429C-A933-499C5500DBF0}" destId="{296A6220-4BE3-4DD2-9A60-D8163EACA7BA}" srcOrd="0" destOrd="0" presId="urn:microsoft.com/office/officeart/2016/7/layout/RepeatingBendingProcessNew"/>
    <dgm:cxn modelId="{AB75BD84-58C1-44D3-AA85-F122A5682994}" type="presOf" srcId="{C9776297-8111-4B27-9C44-76A2C3907438}" destId="{CE687B08-EB44-4FF5-B84A-C78BCB04F154}" srcOrd="0" destOrd="0" presId="urn:microsoft.com/office/officeart/2016/7/layout/RepeatingBendingProcessNew"/>
    <dgm:cxn modelId="{1F99E492-96BB-4AEE-84FD-CB707F92C279}" type="presOf" srcId="{360EE3C1-CD41-4836-B4A5-44F09031DEB4}" destId="{899C6BF0-4F78-4DAE-ADB7-7FF2F0987085}" srcOrd="0" destOrd="0" presId="urn:microsoft.com/office/officeart/2016/7/layout/RepeatingBendingProcessNew"/>
    <dgm:cxn modelId="{B1EDC59D-2080-4E93-A436-14A40B895C6F}" type="presOf" srcId="{777F5C37-2832-4B05-9E99-DB02482BB2AA}" destId="{8F89A820-4112-49E1-BC97-CF0CDE1E0166}" srcOrd="0" destOrd="0" presId="urn:microsoft.com/office/officeart/2016/7/layout/RepeatingBendingProcessNew"/>
    <dgm:cxn modelId="{EB6B40A4-96B1-4351-BA29-2F4EA465A967}" type="presOf" srcId="{A586A360-05F7-4CC2-A73F-8CFA02FA001F}" destId="{ACECA7DB-7018-4F12-9A54-00160025AA07}" srcOrd="0" destOrd="0" presId="urn:microsoft.com/office/officeart/2016/7/layout/RepeatingBendingProcessNew"/>
    <dgm:cxn modelId="{669CC3A6-EB20-4423-AD34-C0172966D0C0}" type="presOf" srcId="{11537362-C32D-43F4-9872-3688BE1AE283}" destId="{EF4F1602-CF18-42D7-A11E-3545CF39C9B8}" srcOrd="0" destOrd="0" presId="urn:microsoft.com/office/officeart/2016/7/layout/RepeatingBendingProcessNew"/>
    <dgm:cxn modelId="{882C98A8-8BE8-4064-9C4B-751C98FD2357}" type="presOf" srcId="{2EAF6538-989C-4632-A24D-E2E5D371B9AE}" destId="{3F00BD7A-278A-4F5B-8099-174B6052FDC0}" srcOrd="0" destOrd="0" presId="urn:microsoft.com/office/officeart/2016/7/layout/RepeatingBendingProcessNew"/>
    <dgm:cxn modelId="{CFE62FAF-C3EC-4A88-AE57-078DA1BEF019}" type="presOf" srcId="{F087F2C3-4A3D-49A9-B1C5-B187A1EA5874}" destId="{B61D1FA7-32C7-441F-881B-0F5A2A262353}" srcOrd="1" destOrd="0" presId="urn:microsoft.com/office/officeart/2016/7/layout/RepeatingBendingProcessNew"/>
    <dgm:cxn modelId="{B96DFCB3-3BB6-4C32-A0F7-AB2C7A230948}" type="presOf" srcId="{F087F2C3-4A3D-49A9-B1C5-B187A1EA5874}" destId="{82372B8D-5991-4951-B68E-B42E338E3C36}" srcOrd="0" destOrd="0" presId="urn:microsoft.com/office/officeart/2016/7/layout/RepeatingBendingProcessNew"/>
    <dgm:cxn modelId="{76A4F2B7-C218-4E14-AE2F-85FCB8F7D405}" srcId="{37C08E18-89C3-4429-9E7A-AC1786E20E31}" destId="{FF5D8D99-58CF-431A-B4CF-12597E021F4D}" srcOrd="5" destOrd="0" parTransId="{1194C636-FAE0-40F6-A08C-26B24DBEB25D}" sibTransId="{F9E9C5ED-D1BA-4C86-B1B9-51C766ABB0B9}"/>
    <dgm:cxn modelId="{66F0C7BA-07A8-415F-82F1-F62E176CC927}" srcId="{37C08E18-89C3-4429-9E7A-AC1786E20E31}" destId="{3F491270-0184-46A5-A347-9CE7B9F0B4E2}" srcOrd="2" destOrd="0" parTransId="{A4F54677-5FCE-428C-A573-A60D60716715}" sibTransId="{FFDD8C8B-651B-40BE-B41A-AFF4764BC858}"/>
    <dgm:cxn modelId="{20CBEAC0-1F52-477B-BE9B-AB1DC4261928}" type="presOf" srcId="{277F1F30-7B91-4B72-9692-553D146262DC}" destId="{D73755BF-55BA-4D9E-B07F-ACB48C1E2FE8}" srcOrd="0" destOrd="0" presId="urn:microsoft.com/office/officeart/2016/7/layout/RepeatingBendingProcessNew"/>
    <dgm:cxn modelId="{4E4C81CC-FC8E-4155-82C4-7D3C7C7BC133}" type="presOf" srcId="{F56D46DA-453C-4059-9CCB-F2A1C9493DA4}" destId="{7D30C5C7-9627-47C6-87A9-D31678578891}" srcOrd="0" destOrd="0" presId="urn:microsoft.com/office/officeart/2016/7/layout/RepeatingBendingProcessNew"/>
    <dgm:cxn modelId="{F19632E4-3775-4D48-A09E-764BD6EDED1F}" type="presOf" srcId="{61296882-8C26-4D8C-A687-727EE7060576}" destId="{0ABD0690-5C55-4710-8F34-7D242FE335B3}" srcOrd="0" destOrd="0" presId="urn:microsoft.com/office/officeart/2016/7/layout/RepeatingBendingProcessNew"/>
    <dgm:cxn modelId="{0FB548EA-D256-4662-8447-B9F18BA5FDA8}" srcId="{37C08E18-89C3-4429-9E7A-AC1786E20E31}" destId="{C44DC7FD-C6E7-4479-905E-B25F1F2E4700}" srcOrd="8" destOrd="0" parTransId="{293306B1-E3C4-4AC7-BC71-29D806594BB2}" sibTransId="{A586A360-05F7-4CC2-A73F-8CFA02FA001F}"/>
    <dgm:cxn modelId="{3F7A61EB-8B26-43A3-99C8-5CB7B563FF20}" type="presOf" srcId="{54C1D74E-134A-46D2-8669-6A9CB6442FAF}" destId="{3317DE3F-2D21-4E09-8D0B-DEA4C34EF696}" srcOrd="1" destOrd="0" presId="urn:microsoft.com/office/officeart/2016/7/layout/RepeatingBendingProcessNew"/>
    <dgm:cxn modelId="{C9363AEF-D65F-4887-A385-8E6B915D0AA8}" srcId="{37C08E18-89C3-4429-9E7A-AC1786E20E31}" destId="{58E3B4F4-4D91-4750-AFFD-1F2A079EAA03}" srcOrd="7" destOrd="0" parTransId="{6645FC59-0EFD-41D1-8C87-222F1BB664D3}" sibTransId="{9E37D0A5-EB21-4EBF-8FCD-6F3BCE86FFA9}"/>
    <dgm:cxn modelId="{6AB08225-FA12-4707-964A-2EFE5C6A5F54}" type="presParOf" srcId="{69D1D14A-6A36-416D-BB98-CCE2EC7011D6}" destId="{0234EEA3-BB6D-4EB3-8984-99284A2C4323}" srcOrd="0" destOrd="0" presId="urn:microsoft.com/office/officeart/2016/7/layout/RepeatingBendingProcessNew"/>
    <dgm:cxn modelId="{2D94F995-8097-4ADD-9104-6AEEAD9F816E}" type="presParOf" srcId="{69D1D14A-6A36-416D-BB98-CCE2EC7011D6}" destId="{DB9A5D1D-FAA2-4002-8E5A-EDF8B6102F52}" srcOrd="1" destOrd="0" presId="urn:microsoft.com/office/officeart/2016/7/layout/RepeatingBendingProcessNew"/>
    <dgm:cxn modelId="{4B92118B-4911-4D1C-8199-3CFD6DD80B20}" type="presParOf" srcId="{DB9A5D1D-FAA2-4002-8E5A-EDF8B6102F52}" destId="{3317DE3F-2D21-4E09-8D0B-DEA4C34EF696}" srcOrd="0" destOrd="0" presId="urn:microsoft.com/office/officeart/2016/7/layout/RepeatingBendingProcessNew"/>
    <dgm:cxn modelId="{D95D4793-097E-4EC5-8311-F03DE2A8E945}" type="presParOf" srcId="{69D1D14A-6A36-416D-BB98-CCE2EC7011D6}" destId="{EF4F1602-CF18-42D7-A11E-3545CF39C9B8}" srcOrd="2" destOrd="0" presId="urn:microsoft.com/office/officeart/2016/7/layout/RepeatingBendingProcessNew"/>
    <dgm:cxn modelId="{3D69C1CE-DC7C-4600-9FBA-D4C08237632B}" type="presParOf" srcId="{69D1D14A-6A36-416D-BB98-CCE2EC7011D6}" destId="{82372B8D-5991-4951-B68E-B42E338E3C36}" srcOrd="3" destOrd="0" presId="urn:microsoft.com/office/officeart/2016/7/layout/RepeatingBendingProcessNew"/>
    <dgm:cxn modelId="{C532D64A-39E8-418B-8EF3-0768F2E7A1C1}" type="presParOf" srcId="{82372B8D-5991-4951-B68E-B42E338E3C36}" destId="{B61D1FA7-32C7-441F-881B-0F5A2A262353}" srcOrd="0" destOrd="0" presId="urn:microsoft.com/office/officeart/2016/7/layout/RepeatingBendingProcessNew"/>
    <dgm:cxn modelId="{69EEC7CB-CEE6-4016-9B52-357F4C579CF7}" type="presParOf" srcId="{69D1D14A-6A36-416D-BB98-CCE2EC7011D6}" destId="{8191FEB4-57B0-4D9E-9ACB-A5FCC771EA79}" srcOrd="4" destOrd="0" presId="urn:microsoft.com/office/officeart/2016/7/layout/RepeatingBendingProcessNew"/>
    <dgm:cxn modelId="{4CF0E5E6-E580-44AB-9450-6668CCCB8F8D}" type="presParOf" srcId="{69D1D14A-6A36-416D-BB98-CCE2EC7011D6}" destId="{4FD26AF5-B5D6-4FDD-8671-4854E3331D8A}" srcOrd="5" destOrd="0" presId="urn:microsoft.com/office/officeart/2016/7/layout/RepeatingBendingProcessNew"/>
    <dgm:cxn modelId="{01E066BE-0488-4F51-BFE8-3B9C8B4A5260}" type="presParOf" srcId="{4FD26AF5-B5D6-4FDD-8671-4854E3331D8A}" destId="{FF114D34-DD62-4974-9D81-47067ABD4487}" srcOrd="0" destOrd="0" presId="urn:microsoft.com/office/officeart/2016/7/layout/RepeatingBendingProcessNew"/>
    <dgm:cxn modelId="{93D13592-D472-4D84-BF02-C9A738B8A1D9}" type="presParOf" srcId="{69D1D14A-6A36-416D-BB98-CCE2EC7011D6}" destId="{8F89A820-4112-49E1-BC97-CF0CDE1E0166}" srcOrd="6" destOrd="0" presId="urn:microsoft.com/office/officeart/2016/7/layout/RepeatingBendingProcessNew"/>
    <dgm:cxn modelId="{AA4C9E32-A4C0-4B00-BCA2-6B49DA872FB7}" type="presParOf" srcId="{69D1D14A-6A36-416D-BB98-CCE2EC7011D6}" destId="{CE687B08-EB44-4FF5-B84A-C78BCB04F154}" srcOrd="7" destOrd="0" presId="urn:microsoft.com/office/officeart/2016/7/layout/RepeatingBendingProcessNew"/>
    <dgm:cxn modelId="{739515B3-4880-493D-8DC7-C785A96522A6}" type="presParOf" srcId="{CE687B08-EB44-4FF5-B84A-C78BCB04F154}" destId="{5DED6AFC-8D97-468F-AE58-1C84D262CE6A}" srcOrd="0" destOrd="0" presId="urn:microsoft.com/office/officeart/2016/7/layout/RepeatingBendingProcessNew"/>
    <dgm:cxn modelId="{6AB1A31D-3B65-47C8-8EBD-E2331DFE7CC8}" type="presParOf" srcId="{69D1D14A-6A36-416D-BB98-CCE2EC7011D6}" destId="{899C6BF0-4F78-4DAE-ADB7-7FF2F0987085}" srcOrd="8" destOrd="0" presId="urn:microsoft.com/office/officeart/2016/7/layout/RepeatingBendingProcessNew"/>
    <dgm:cxn modelId="{675C4435-16A8-4FCA-A372-993311466493}" type="presParOf" srcId="{69D1D14A-6A36-416D-BB98-CCE2EC7011D6}" destId="{0ABD0690-5C55-4710-8F34-7D242FE335B3}" srcOrd="9" destOrd="0" presId="urn:microsoft.com/office/officeart/2016/7/layout/RepeatingBendingProcessNew"/>
    <dgm:cxn modelId="{3766260C-23D2-4CB3-8212-7770C9BA6795}" type="presParOf" srcId="{0ABD0690-5C55-4710-8F34-7D242FE335B3}" destId="{6B2806E6-5546-4773-8AC4-02E210A5D5F6}" srcOrd="0" destOrd="0" presId="urn:microsoft.com/office/officeart/2016/7/layout/RepeatingBendingProcessNew"/>
    <dgm:cxn modelId="{414F7130-4D90-4397-BBE5-7C29CB7B6F55}" type="presParOf" srcId="{69D1D14A-6A36-416D-BB98-CCE2EC7011D6}" destId="{3EB317D6-D039-40C7-AB89-F70003FE33D0}" srcOrd="10" destOrd="0" presId="urn:microsoft.com/office/officeart/2016/7/layout/RepeatingBendingProcessNew"/>
    <dgm:cxn modelId="{1AD6BA3C-3816-4CFE-B17F-F9650CF5F7C9}" type="presParOf" srcId="{69D1D14A-6A36-416D-BB98-CCE2EC7011D6}" destId="{4A904B32-A578-48F7-A137-F2B1BBED2047}" srcOrd="11" destOrd="0" presId="urn:microsoft.com/office/officeart/2016/7/layout/RepeatingBendingProcessNew"/>
    <dgm:cxn modelId="{4BBE7669-7D18-4136-9299-33CCE573B791}" type="presParOf" srcId="{4A904B32-A578-48F7-A137-F2B1BBED2047}" destId="{07C4329B-1161-498D-B49A-E41D8F7CB5C0}" srcOrd="0" destOrd="0" presId="urn:microsoft.com/office/officeart/2016/7/layout/RepeatingBendingProcessNew"/>
    <dgm:cxn modelId="{51E13E21-493E-4AF8-9BAF-175E7B162034}" type="presParOf" srcId="{69D1D14A-6A36-416D-BB98-CCE2EC7011D6}" destId="{30816258-17A6-4D4C-A927-0DE1BDC931C3}" srcOrd="12" destOrd="0" presId="urn:microsoft.com/office/officeart/2016/7/layout/RepeatingBendingProcessNew"/>
    <dgm:cxn modelId="{1DF70075-6D31-42C1-B14B-0BE8704C5416}" type="presParOf" srcId="{69D1D14A-6A36-416D-BB98-CCE2EC7011D6}" destId="{D73755BF-55BA-4D9E-B07F-ACB48C1E2FE8}" srcOrd="13" destOrd="0" presId="urn:microsoft.com/office/officeart/2016/7/layout/RepeatingBendingProcessNew"/>
    <dgm:cxn modelId="{C40C67FE-85D5-486A-8C2C-352931198E4A}" type="presParOf" srcId="{D73755BF-55BA-4D9E-B07F-ACB48C1E2FE8}" destId="{7F87F3AD-7312-4DBA-8AA7-47618BEE44FD}" srcOrd="0" destOrd="0" presId="urn:microsoft.com/office/officeart/2016/7/layout/RepeatingBendingProcessNew"/>
    <dgm:cxn modelId="{2B21D72F-24DA-47B1-A630-48416521EA86}" type="presParOf" srcId="{69D1D14A-6A36-416D-BB98-CCE2EC7011D6}" destId="{B129AEC8-4937-4CAF-819A-AC035291A763}" srcOrd="14" destOrd="0" presId="urn:microsoft.com/office/officeart/2016/7/layout/RepeatingBendingProcessNew"/>
    <dgm:cxn modelId="{AF8D2238-3220-4A47-AA8A-495E09353A22}" type="presParOf" srcId="{69D1D14A-6A36-416D-BB98-CCE2EC7011D6}" destId="{E0C2BB5E-2929-407F-86A6-2A96BDE65E62}" srcOrd="15" destOrd="0" presId="urn:microsoft.com/office/officeart/2016/7/layout/RepeatingBendingProcessNew"/>
    <dgm:cxn modelId="{E729283F-BEEB-428B-841D-EDF134EF67BC}" type="presParOf" srcId="{E0C2BB5E-2929-407F-86A6-2A96BDE65E62}" destId="{22704FF5-E794-4781-95AB-4A2915380CFB}" srcOrd="0" destOrd="0" presId="urn:microsoft.com/office/officeart/2016/7/layout/RepeatingBendingProcessNew"/>
    <dgm:cxn modelId="{364FEADB-E2D7-4040-87C4-32E4D1BF592A}" type="presParOf" srcId="{69D1D14A-6A36-416D-BB98-CCE2EC7011D6}" destId="{8582ECE9-B768-4BB6-B9B9-1545313589D1}" srcOrd="16" destOrd="0" presId="urn:microsoft.com/office/officeart/2016/7/layout/RepeatingBendingProcessNew"/>
    <dgm:cxn modelId="{B6A03232-AF5C-42D3-B724-A79155B4A6B9}" type="presParOf" srcId="{69D1D14A-6A36-416D-BB98-CCE2EC7011D6}" destId="{ACECA7DB-7018-4F12-9A54-00160025AA07}" srcOrd="17" destOrd="0" presId="urn:microsoft.com/office/officeart/2016/7/layout/RepeatingBendingProcessNew"/>
    <dgm:cxn modelId="{76B2CE8D-6EF6-4017-B074-78EA5D0753AF}" type="presParOf" srcId="{ACECA7DB-7018-4F12-9A54-00160025AA07}" destId="{EC7A35AC-068B-4577-9692-08B36DDD269F}" srcOrd="0" destOrd="0" presId="urn:microsoft.com/office/officeart/2016/7/layout/RepeatingBendingProcessNew"/>
    <dgm:cxn modelId="{5BAAA54A-4A62-4A5B-8D3D-783C398927A9}" type="presParOf" srcId="{69D1D14A-6A36-416D-BB98-CCE2EC7011D6}" destId="{3F00BD7A-278A-4F5B-8099-174B6052FDC0}" srcOrd="18" destOrd="0" presId="urn:microsoft.com/office/officeart/2016/7/layout/RepeatingBendingProcessNew"/>
    <dgm:cxn modelId="{315777FD-43E7-4288-ACD8-F00A0BE92B2C}" type="presParOf" srcId="{69D1D14A-6A36-416D-BB98-CCE2EC7011D6}" destId="{3B2A3C18-2E20-443D-8A0C-D0E08361C6FB}" srcOrd="19" destOrd="0" presId="urn:microsoft.com/office/officeart/2016/7/layout/RepeatingBendingProcessNew"/>
    <dgm:cxn modelId="{0BD5A802-EB0F-4A07-B064-6E1D6DE26AB1}" type="presParOf" srcId="{3B2A3C18-2E20-443D-8A0C-D0E08361C6FB}" destId="{C8F37407-F925-4788-AFD5-AFC552B15232}" srcOrd="0" destOrd="0" presId="urn:microsoft.com/office/officeart/2016/7/layout/RepeatingBendingProcessNew"/>
    <dgm:cxn modelId="{94B1887B-0822-48E3-B98F-8F287245FAF6}" type="presParOf" srcId="{69D1D14A-6A36-416D-BB98-CCE2EC7011D6}" destId="{296A6220-4BE3-4DD2-9A60-D8163EACA7BA}" srcOrd="20" destOrd="0" presId="urn:microsoft.com/office/officeart/2016/7/layout/RepeatingBendingProcessNew"/>
    <dgm:cxn modelId="{A4BE355E-12BA-48A0-82C4-59971B25D854}" type="presParOf" srcId="{69D1D14A-6A36-416D-BB98-CCE2EC7011D6}" destId="{D2803EDA-0290-447F-9203-0E5DE3791772}" srcOrd="21" destOrd="0" presId="urn:microsoft.com/office/officeart/2016/7/layout/RepeatingBendingProcessNew"/>
    <dgm:cxn modelId="{4A384479-7ADC-450A-90E4-0E7AD5296E7E}" type="presParOf" srcId="{D2803EDA-0290-447F-9203-0E5DE3791772}" destId="{C2E31E26-EB82-4094-93F6-EE221976F3BA}" srcOrd="0" destOrd="0" presId="urn:microsoft.com/office/officeart/2016/7/layout/RepeatingBendingProcessNew"/>
    <dgm:cxn modelId="{A483B3D7-C21F-4257-8FEB-D4DE2A0C4D6F}" type="presParOf" srcId="{69D1D14A-6A36-416D-BB98-CCE2EC7011D6}" destId="{7D30C5C7-9627-47C6-87A9-D31678578891}"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489A8-D5A9-40D6-9E93-AFA6672A6B81}">
      <dsp:nvSpPr>
        <dsp:cNvPr id="0" name=""/>
        <dsp:cNvSpPr/>
      </dsp:nvSpPr>
      <dsp:spPr>
        <a:xfrm>
          <a:off x="3885499" y="29499"/>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t>OBIECTIVELE PROIECTULUI</a:t>
          </a:r>
          <a:endParaRPr lang="en-US" sz="3900" kern="1200" dirty="0"/>
        </a:p>
      </dsp:txBody>
      <dsp:txXfrm>
        <a:off x="3928507" y="72507"/>
        <a:ext cx="4335001" cy="795001"/>
      </dsp:txXfrm>
    </dsp:sp>
    <dsp:sp modelId="{B6D77D8C-06E0-4BEB-8A24-E8356F36CCF3}">
      <dsp:nvSpPr>
        <dsp:cNvPr id="0" name=""/>
        <dsp:cNvSpPr/>
      </dsp:nvSpPr>
      <dsp:spPr>
        <a:xfrm rot="5400000">
          <a:off x="7998404" y="-2563666"/>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dirty="0">
              <a:latin typeface="Abadi" panose="020B0604020104020204" pitchFamily="34" charset="0"/>
            </a:rPr>
            <a:t>Integrarea a doi senzori PIR pentru detectarea prezenței persoanelor în două încăperi distincte.</a:t>
          </a:r>
          <a:endParaRPr lang="ro-RO" sz="1500" kern="1200" dirty="0">
            <a:latin typeface="Abadi" panose="020B0604020104020204" pitchFamily="34" charset="0"/>
          </a:endParaRPr>
        </a:p>
      </dsp:txBody>
      <dsp:txXfrm rot="-5400000">
        <a:off x="4421018" y="1048126"/>
        <a:ext cx="7825181" cy="636002"/>
      </dsp:txXfrm>
    </dsp:sp>
    <dsp:sp modelId="{A1596695-65D0-448C-A48D-A62A9F3509BA}">
      <dsp:nvSpPr>
        <dsp:cNvPr id="0" name=""/>
        <dsp:cNvSpPr/>
      </dsp:nvSpPr>
      <dsp:spPr>
        <a:xfrm>
          <a:off x="0" y="925618"/>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ro-RO" sz="3900" b="1" i="0" kern="1200" noProof="0" dirty="0"/>
            <a:t>Detectia </a:t>
          </a:r>
          <a:r>
            <a:rPr lang="en-US" sz="3900" b="1" i="0" kern="1200" dirty="0"/>
            <a:t>prezen</a:t>
          </a:r>
          <a:r>
            <a:rPr lang="ro-RO" sz="3900" b="1" i="0" kern="1200" dirty="0"/>
            <a:t>t</a:t>
          </a:r>
          <a:r>
            <a:rPr lang="en-US" sz="3900" b="1" i="0" kern="1200" dirty="0"/>
            <a:t>ei</a:t>
          </a:r>
          <a:r>
            <a:rPr lang="en-US" sz="3900" b="0" i="0" kern="1200" dirty="0"/>
            <a:t>:</a:t>
          </a:r>
          <a:endParaRPr lang="en-US" sz="3900" kern="1200" dirty="0"/>
        </a:p>
      </dsp:txBody>
      <dsp:txXfrm>
        <a:off x="43008" y="968626"/>
        <a:ext cx="4335001" cy="795001"/>
      </dsp:txXfrm>
    </dsp:sp>
    <dsp:sp modelId="{FEE4562F-4196-42FC-A830-67B4DC509F9B}">
      <dsp:nvSpPr>
        <dsp:cNvPr id="0" name=""/>
        <dsp:cNvSpPr/>
      </dsp:nvSpPr>
      <dsp:spPr>
        <a:xfrm rot="5400000">
          <a:off x="7998404" y="-1638597"/>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dirty="0">
              <a:latin typeface="Abadi" panose="020B0604020104020204" pitchFamily="34" charset="0"/>
            </a:rPr>
            <a:t>Implementarea unei metode de armare și dezarmare a sistemului de alarmă folosind un cod special introdus de la tastatură.</a:t>
          </a:r>
          <a:endParaRPr lang="ro-RO" sz="1500" kern="1200" dirty="0">
            <a:latin typeface="Abadi" panose="020B0604020104020204" pitchFamily="34" charset="0"/>
          </a:endParaRPr>
        </a:p>
      </dsp:txBody>
      <dsp:txXfrm rot="-5400000">
        <a:off x="4421018" y="1973195"/>
        <a:ext cx="7825181" cy="636002"/>
      </dsp:txXfrm>
    </dsp:sp>
    <dsp:sp modelId="{34F0DA4B-1DD3-48D3-8D2C-D927B7DD539E}">
      <dsp:nvSpPr>
        <dsp:cNvPr id="0" name=""/>
        <dsp:cNvSpPr/>
      </dsp:nvSpPr>
      <dsp:spPr>
        <a:xfrm>
          <a:off x="0" y="1850687"/>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ro-RO" sz="3900" b="1" i="0" kern="1200" noProof="0" dirty="0"/>
            <a:t>Armarea si dezarmarea sistemului</a:t>
          </a:r>
          <a:r>
            <a:rPr lang="en-US" sz="3900" b="0" i="0" kern="1200" dirty="0"/>
            <a:t>:</a:t>
          </a:r>
          <a:endParaRPr lang="en-US" sz="3900" kern="1200" dirty="0"/>
        </a:p>
      </dsp:txBody>
      <dsp:txXfrm>
        <a:off x="43008" y="1893695"/>
        <a:ext cx="4335001" cy="795001"/>
      </dsp:txXfrm>
    </dsp:sp>
    <dsp:sp modelId="{EB40B652-2D93-4640-BD37-CD864531695B}">
      <dsp:nvSpPr>
        <dsp:cNvPr id="0" name=""/>
        <dsp:cNvSpPr/>
      </dsp:nvSpPr>
      <dsp:spPr>
        <a:xfrm rot="5400000">
          <a:off x="7998404" y="-713528"/>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dirty="0">
              <a:latin typeface="Abadi" panose="020B0604020104020204" pitchFamily="34" charset="0"/>
            </a:rPr>
            <a:t>Activarea unui servomotor pentru a simula închiderea unei uși sau a unui mecanism de securitate la armarea sistemului.</a:t>
          </a:r>
          <a:endParaRPr lang="ro-RO" sz="1500" kern="1200" dirty="0">
            <a:latin typeface="Abadi" panose="020B0604020104020204" pitchFamily="34" charset="0"/>
          </a:endParaRPr>
        </a:p>
      </dsp:txBody>
      <dsp:txXfrm rot="-5400000">
        <a:off x="4421018" y="2898264"/>
        <a:ext cx="7825181" cy="636002"/>
      </dsp:txXfrm>
    </dsp:sp>
    <dsp:sp modelId="{0EF116DA-F387-494F-8B66-247CEDE347BC}">
      <dsp:nvSpPr>
        <dsp:cNvPr id="0" name=""/>
        <dsp:cNvSpPr/>
      </dsp:nvSpPr>
      <dsp:spPr>
        <a:xfrm>
          <a:off x="0" y="2775756"/>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ro-RO" sz="3900" b="1" i="0" kern="1200" noProof="0" dirty="0"/>
            <a:t>Actionarea unui servomotor</a:t>
          </a:r>
          <a:r>
            <a:rPr lang="ro-RO" sz="3900" b="0" i="0" kern="1200" noProof="0" dirty="0"/>
            <a:t>:</a:t>
          </a:r>
          <a:endParaRPr lang="ro-RO" sz="3900" kern="1200" noProof="0" dirty="0"/>
        </a:p>
      </dsp:txBody>
      <dsp:txXfrm>
        <a:off x="43008" y="2818764"/>
        <a:ext cx="4335001" cy="795001"/>
      </dsp:txXfrm>
    </dsp:sp>
    <dsp:sp modelId="{CEB8BFA3-6BA9-4132-84B0-2ABFD88EC28E}">
      <dsp:nvSpPr>
        <dsp:cNvPr id="0" name=""/>
        <dsp:cNvSpPr/>
      </dsp:nvSpPr>
      <dsp:spPr>
        <a:xfrm rot="5400000">
          <a:off x="7998404" y="211540"/>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dirty="0">
              <a:latin typeface="Abadi" panose="020B0604020104020204" pitchFamily="34" charset="0"/>
            </a:rPr>
            <a:t>Afișarea mesajelor corespunzătoare pe un ecran LCD în funcție de starea senzorilor (de exemplu, „Alerta camera 1”, „Alerta camera 2”, „Alerta ambele camere”, „Zone libere”).</a:t>
          </a:r>
          <a:endParaRPr lang="ro-RO" sz="1500" kern="1200" dirty="0">
            <a:latin typeface="Abadi" panose="020B0604020104020204" pitchFamily="34" charset="0"/>
          </a:endParaRPr>
        </a:p>
      </dsp:txBody>
      <dsp:txXfrm rot="-5400000">
        <a:off x="4421018" y="3823332"/>
        <a:ext cx="7825181" cy="636002"/>
      </dsp:txXfrm>
    </dsp:sp>
    <dsp:sp modelId="{C971F72C-CE5A-4578-94D4-31FC5BA88FE1}">
      <dsp:nvSpPr>
        <dsp:cNvPr id="0" name=""/>
        <dsp:cNvSpPr/>
      </dsp:nvSpPr>
      <dsp:spPr>
        <a:xfrm>
          <a:off x="0" y="3700824"/>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t>Afi</a:t>
          </a:r>
          <a:r>
            <a:rPr lang="ro-RO" sz="3900" b="1" i="0" kern="1200" dirty="0"/>
            <a:t>s</a:t>
          </a:r>
          <a:r>
            <a:rPr lang="en-US" sz="3900" b="1" i="0" kern="1200" dirty="0"/>
            <a:t>area alertelor pe LCD</a:t>
          </a:r>
          <a:r>
            <a:rPr lang="en-US" sz="3900" b="0" i="0" kern="1200" dirty="0"/>
            <a:t>:</a:t>
          </a:r>
          <a:endParaRPr lang="en-US" sz="3900" kern="1200" dirty="0"/>
        </a:p>
      </dsp:txBody>
      <dsp:txXfrm>
        <a:off x="43008" y="3743832"/>
        <a:ext cx="4335001" cy="795001"/>
      </dsp:txXfrm>
    </dsp:sp>
    <dsp:sp modelId="{B4430CFF-7558-4737-84D1-33760FB159C3}">
      <dsp:nvSpPr>
        <dsp:cNvPr id="0" name=""/>
        <dsp:cNvSpPr/>
      </dsp:nvSpPr>
      <dsp:spPr>
        <a:xfrm rot="5400000">
          <a:off x="7998404" y="1136608"/>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noProof="0" dirty="0">
              <a:latin typeface="Abadi" panose="020B0604020104020204" pitchFamily="34" charset="0"/>
            </a:rPr>
            <a:t>Emiterea de semnale sonore diferite prin intermediul unui buzzer pentru a avertiza despre prezența unei persoane neautorizate, cu buclă de repetitivitate în cazul alertelor simultane</a:t>
          </a:r>
          <a:r>
            <a:rPr lang="ro-RO" sz="1500" b="0" i="0" kern="1200" dirty="0">
              <a:latin typeface="Abadi" panose="020B0604020104020204" pitchFamily="34" charset="0"/>
            </a:rPr>
            <a:t>.</a:t>
          </a:r>
          <a:endParaRPr lang="ro-RO" sz="1500" kern="1200" dirty="0">
            <a:latin typeface="Abadi" panose="020B0604020104020204" pitchFamily="34" charset="0"/>
          </a:endParaRPr>
        </a:p>
      </dsp:txBody>
      <dsp:txXfrm rot="-5400000">
        <a:off x="4421018" y="4748400"/>
        <a:ext cx="7825181" cy="636002"/>
      </dsp:txXfrm>
    </dsp:sp>
    <dsp:sp modelId="{ACA1DD4D-B0FB-4035-98F8-FFA61ED838C7}">
      <dsp:nvSpPr>
        <dsp:cNvPr id="0" name=""/>
        <dsp:cNvSpPr/>
      </dsp:nvSpPr>
      <dsp:spPr>
        <a:xfrm>
          <a:off x="0" y="4625893"/>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a:t>Semnalizare sonor</a:t>
          </a:r>
          <a:r>
            <a:rPr lang="ro-RO" sz="3900" b="1" i="0" kern="1200" dirty="0"/>
            <a:t>a</a:t>
          </a:r>
          <a:r>
            <a:rPr lang="en-US" sz="3900" b="0" i="0" kern="1200" dirty="0"/>
            <a:t>:</a:t>
          </a:r>
          <a:endParaRPr lang="en-US" sz="3900" kern="1200" dirty="0"/>
        </a:p>
      </dsp:txBody>
      <dsp:txXfrm>
        <a:off x="43008" y="4668901"/>
        <a:ext cx="4335001" cy="795001"/>
      </dsp:txXfrm>
    </dsp:sp>
    <dsp:sp modelId="{85957606-B7D9-4290-B573-63E26DBBC532}">
      <dsp:nvSpPr>
        <dsp:cNvPr id="0" name=""/>
        <dsp:cNvSpPr/>
      </dsp:nvSpPr>
      <dsp:spPr>
        <a:xfrm rot="5400000">
          <a:off x="7998404" y="2061677"/>
          <a:ext cx="704814" cy="78595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ro-RO" sz="1500" b="0" i="0" kern="1200" dirty="0">
              <a:latin typeface="Abadi" panose="020B0604020104020204" pitchFamily="34" charset="0"/>
            </a:rPr>
            <a:t>Afișarea unui mesaj corespunzător pe LCD și oprirea buzzer-ului când sistemul este dezarmat, indiferent de detecțiile senzorilor PIR</a:t>
          </a:r>
          <a:endParaRPr lang="ro-RO" sz="1500" kern="1200" dirty="0">
            <a:latin typeface="Abadi" panose="020B0604020104020204" pitchFamily="34" charset="0"/>
          </a:endParaRPr>
        </a:p>
      </dsp:txBody>
      <dsp:txXfrm rot="-5400000">
        <a:off x="4421018" y="5673469"/>
        <a:ext cx="7825181" cy="636002"/>
      </dsp:txXfrm>
    </dsp:sp>
    <dsp:sp modelId="{DB11C991-367C-407F-BF2C-9D3DD0879670}">
      <dsp:nvSpPr>
        <dsp:cNvPr id="0" name=""/>
        <dsp:cNvSpPr/>
      </dsp:nvSpPr>
      <dsp:spPr>
        <a:xfrm>
          <a:off x="0" y="5550962"/>
          <a:ext cx="4421017" cy="8810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1" i="0" kern="1200" dirty="0" err="1"/>
            <a:t>Sistem</a:t>
          </a:r>
          <a:r>
            <a:rPr lang="en-US" sz="3900" b="1" i="0" kern="1200" dirty="0"/>
            <a:t> </a:t>
          </a:r>
          <a:r>
            <a:rPr lang="en-US" sz="3900" b="1" i="0" kern="1200" dirty="0" err="1"/>
            <a:t>dezarmat</a:t>
          </a:r>
          <a:r>
            <a:rPr lang="en-US" sz="3900" b="0" i="0" kern="1200" dirty="0"/>
            <a:t>:</a:t>
          </a:r>
          <a:endParaRPr lang="en-US" sz="3900" kern="1200" dirty="0"/>
        </a:p>
      </dsp:txBody>
      <dsp:txXfrm>
        <a:off x="43008" y="5593970"/>
        <a:ext cx="4335001" cy="795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F8545-BD15-448E-8F61-172830DBBA7B}">
      <dsp:nvSpPr>
        <dsp:cNvPr id="0" name=""/>
        <dsp:cNvSpPr/>
      </dsp:nvSpPr>
      <dsp:spPr>
        <a:xfrm>
          <a:off x="649818" y="467413"/>
          <a:ext cx="973617" cy="9736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EECA8-4312-4270-8D44-33E178698558}">
      <dsp:nvSpPr>
        <dsp:cNvPr id="0" name=""/>
        <dsp:cNvSpPr/>
      </dsp:nvSpPr>
      <dsp:spPr>
        <a:xfrm>
          <a:off x="857310" y="674906"/>
          <a:ext cx="558632" cy="558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CF9E7D-36E9-498E-9E63-EC170F100CCE}">
      <dsp:nvSpPr>
        <dsp:cNvPr id="0" name=""/>
        <dsp:cNvSpPr/>
      </dsp:nvSpPr>
      <dsp:spPr>
        <a:xfrm>
          <a:off x="5770" y="1744288"/>
          <a:ext cx="2261712" cy="678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ro-RO" sz="1600" b="1" i="0" kern="1200" noProof="0" dirty="0">
              <a:latin typeface="Abadi" panose="020B0604020104020204" pitchFamily="34" charset="0"/>
            </a:rPr>
            <a:t>Senzori PIR (</a:t>
          </a:r>
          <a:r>
            <a:rPr lang="ro-RO" sz="1600" b="1" i="0" kern="1200" noProof="0" dirty="0" err="1">
              <a:latin typeface="Abadi" panose="020B0604020104020204" pitchFamily="34" charset="0"/>
            </a:rPr>
            <a:t>Passive</a:t>
          </a:r>
          <a:r>
            <a:rPr lang="ro-RO" sz="1600" b="1" i="0" kern="1200" noProof="0" dirty="0">
              <a:latin typeface="Abadi" panose="020B0604020104020204" pitchFamily="34" charset="0"/>
            </a:rPr>
            <a:t> </a:t>
          </a:r>
          <a:r>
            <a:rPr lang="ro-RO" sz="1600" b="1" i="0" kern="1200" noProof="0" dirty="0" err="1">
              <a:latin typeface="Abadi" panose="020B0604020104020204" pitchFamily="34" charset="0"/>
            </a:rPr>
            <a:t>Infrared</a:t>
          </a:r>
          <a:r>
            <a:rPr lang="ro-RO" sz="1600" b="1" i="0" kern="1200" noProof="0" dirty="0">
              <a:latin typeface="Abadi" panose="020B0604020104020204" pitchFamily="34" charset="0"/>
            </a:rPr>
            <a:t> </a:t>
          </a:r>
          <a:r>
            <a:rPr lang="ro-RO" sz="1600" b="1" i="0" kern="1200" noProof="0" dirty="0" err="1">
              <a:latin typeface="Abadi" panose="020B0604020104020204" pitchFamily="34" charset="0"/>
            </a:rPr>
            <a:t>Sensors</a:t>
          </a:r>
          <a:r>
            <a:rPr lang="ro-RO" sz="1600" b="1" i="0" kern="1200" noProof="0" dirty="0">
              <a:latin typeface="Abadi" panose="020B0604020104020204" pitchFamily="34" charset="0"/>
            </a:rPr>
            <a:t>)</a:t>
          </a:r>
          <a:endParaRPr lang="ro-RO" sz="1600" kern="1200" noProof="0" dirty="0">
            <a:latin typeface="Abadi" panose="020B0604020104020204" pitchFamily="34" charset="0"/>
          </a:endParaRPr>
        </a:p>
      </dsp:txBody>
      <dsp:txXfrm>
        <a:off x="5770" y="1744288"/>
        <a:ext cx="2261712" cy="678963"/>
      </dsp:txXfrm>
    </dsp:sp>
    <dsp:sp modelId="{2B9FADF4-9561-48FC-9E5F-53E8EF11BDFA}">
      <dsp:nvSpPr>
        <dsp:cNvPr id="0" name=""/>
        <dsp:cNvSpPr/>
      </dsp:nvSpPr>
      <dsp:spPr>
        <a:xfrm>
          <a:off x="2858037" y="453323"/>
          <a:ext cx="973617" cy="9736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D8826-490E-4CA8-9DE8-C47D8A2E1A50}">
      <dsp:nvSpPr>
        <dsp:cNvPr id="0" name=""/>
        <dsp:cNvSpPr/>
      </dsp:nvSpPr>
      <dsp:spPr>
        <a:xfrm>
          <a:off x="3065529" y="660815"/>
          <a:ext cx="558632" cy="558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9536F-CB0C-4813-8350-ACC05647FC82}">
      <dsp:nvSpPr>
        <dsp:cNvPr id="0" name=""/>
        <dsp:cNvSpPr/>
      </dsp:nvSpPr>
      <dsp:spPr>
        <a:xfrm>
          <a:off x="2683815" y="1716106"/>
          <a:ext cx="1234133" cy="735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ro-RO" sz="1600" b="1" i="0" kern="1200" noProof="0" dirty="0" err="1">
              <a:latin typeface="Abadi" panose="020B0604020104020204" pitchFamily="34" charset="0"/>
            </a:rPr>
            <a:t>NumAr</a:t>
          </a:r>
          <a:r>
            <a:rPr lang="ro-RO" sz="1600" b="1" i="0" kern="1200" noProof="0" dirty="0">
              <a:latin typeface="Abadi" panose="020B0604020104020204" pitchFamily="34" charset="0"/>
            </a:rPr>
            <a:t> de senzori</a:t>
          </a:r>
          <a:r>
            <a:rPr lang="ro-RO" sz="1600" b="0" i="0" kern="1200" noProof="0" dirty="0">
              <a:latin typeface="Abadi" panose="020B0604020104020204" pitchFamily="34" charset="0"/>
            </a:rPr>
            <a:t>: 2</a:t>
          </a:r>
          <a:endParaRPr lang="ro-RO" sz="1600" kern="1200" noProof="0" dirty="0">
            <a:latin typeface="Abadi" panose="020B0604020104020204" pitchFamily="34" charset="0"/>
          </a:endParaRPr>
        </a:p>
      </dsp:txBody>
      <dsp:txXfrm>
        <a:off x="2683815" y="1716106"/>
        <a:ext cx="1234133" cy="735324"/>
      </dsp:txXfrm>
    </dsp:sp>
    <dsp:sp modelId="{71061E93-4F8A-4EEE-826B-D2BDB6BC451D}">
      <dsp:nvSpPr>
        <dsp:cNvPr id="0" name=""/>
        <dsp:cNvSpPr/>
      </dsp:nvSpPr>
      <dsp:spPr>
        <a:xfrm>
          <a:off x="5161604" y="449706"/>
          <a:ext cx="973617" cy="9736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E11FA-B62A-40A1-91A9-DD69A137E862}">
      <dsp:nvSpPr>
        <dsp:cNvPr id="0" name=""/>
        <dsp:cNvSpPr/>
      </dsp:nvSpPr>
      <dsp:spPr>
        <a:xfrm>
          <a:off x="5398624" y="683455"/>
          <a:ext cx="558632" cy="558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73E3C-8797-45BD-B40E-543BF3963723}">
      <dsp:nvSpPr>
        <dsp:cNvPr id="0" name=""/>
        <dsp:cNvSpPr/>
      </dsp:nvSpPr>
      <dsp:spPr>
        <a:xfrm>
          <a:off x="4452998" y="1635904"/>
          <a:ext cx="2342251" cy="86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ro-RO" sz="1600" b="1" i="0" kern="1200" noProof="0" dirty="0">
              <a:latin typeface="Abadi" panose="020B0604020104020204" pitchFamily="34" charset="0"/>
            </a:rPr>
            <a:t>Rol</a:t>
          </a:r>
          <a:r>
            <a:rPr lang="ro-RO" sz="1600" b="0" i="0" kern="1200" noProof="0" dirty="0">
              <a:latin typeface="Abadi" panose="020B0604020104020204" pitchFamily="34" charset="0"/>
            </a:rPr>
            <a:t>: Detectarea </a:t>
          </a:r>
          <a:r>
            <a:rPr lang="ro-RO" sz="1600" b="0" i="0" kern="1200" noProof="0" dirty="0" err="1">
              <a:latin typeface="Abadi" panose="020B0604020104020204" pitchFamily="34" charset="0"/>
            </a:rPr>
            <a:t>prezenTei</a:t>
          </a:r>
          <a:r>
            <a:rPr lang="ro-RO" sz="1600" b="0" i="0" kern="1200" noProof="0" dirty="0">
              <a:latin typeface="Abadi" panose="020B0604020104020204" pitchFamily="34" charset="0"/>
            </a:rPr>
            <a:t> umane în două camere diferite.</a:t>
          </a:r>
          <a:endParaRPr lang="ro-RO" sz="1600" kern="1200" noProof="0" dirty="0">
            <a:latin typeface="Abadi" panose="020B0604020104020204" pitchFamily="34" charset="0"/>
          </a:endParaRPr>
        </a:p>
      </dsp:txBody>
      <dsp:txXfrm>
        <a:off x="4452998" y="1635904"/>
        <a:ext cx="2342251" cy="865807"/>
      </dsp:txXfrm>
    </dsp:sp>
    <dsp:sp modelId="{23F32BF5-63E8-458C-9FBE-15570FA0CF4C}">
      <dsp:nvSpPr>
        <dsp:cNvPr id="0" name=""/>
        <dsp:cNvSpPr/>
      </dsp:nvSpPr>
      <dsp:spPr>
        <a:xfrm>
          <a:off x="8572425" y="478552"/>
          <a:ext cx="973617" cy="9736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F20AB-57D3-46AD-AD8F-8C1005321CD4}">
      <dsp:nvSpPr>
        <dsp:cNvPr id="0" name=""/>
        <dsp:cNvSpPr/>
      </dsp:nvSpPr>
      <dsp:spPr>
        <a:xfrm>
          <a:off x="8806663" y="674906"/>
          <a:ext cx="558632" cy="558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974BA8-72FA-4EE9-94EC-C0AB0612264C}">
      <dsp:nvSpPr>
        <dsp:cNvPr id="0" name=""/>
        <dsp:cNvSpPr/>
      </dsp:nvSpPr>
      <dsp:spPr>
        <a:xfrm>
          <a:off x="7043777" y="1744288"/>
          <a:ext cx="4084403" cy="678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ro-RO" sz="1600" b="1" i="0" kern="1200" noProof="0" dirty="0" err="1">
              <a:latin typeface="Abadi" panose="020B0604020104020204" pitchFamily="34" charset="0"/>
            </a:rPr>
            <a:t>FuncTionare</a:t>
          </a:r>
          <a:r>
            <a:rPr lang="ro-RO" sz="1600" b="0" i="0" kern="1200" noProof="0" dirty="0">
              <a:latin typeface="Abadi" panose="020B0604020104020204" pitchFamily="34" charset="0"/>
            </a:rPr>
            <a:t>: Detectează </a:t>
          </a:r>
          <a:r>
            <a:rPr lang="ro-RO" sz="1600" b="0" i="0" kern="1200" noProof="0" dirty="0" err="1">
              <a:latin typeface="Abadi" panose="020B0604020104020204" pitchFamily="34" charset="0"/>
            </a:rPr>
            <a:t>miScările</a:t>
          </a:r>
          <a:r>
            <a:rPr lang="ro-RO" sz="1600" b="0" i="0" kern="1200" noProof="0" dirty="0">
              <a:latin typeface="Abadi" panose="020B0604020104020204" pitchFamily="34" charset="0"/>
            </a:rPr>
            <a:t> prin variații de radiație infraroșie emise de obiectele calde (cum ar fi corpul uman).</a:t>
          </a:r>
          <a:endParaRPr lang="ro-RO" sz="1600" kern="1200" noProof="0" dirty="0">
            <a:latin typeface="Abadi" panose="020B0604020104020204" pitchFamily="34" charset="0"/>
          </a:endParaRPr>
        </a:p>
      </dsp:txBody>
      <dsp:txXfrm>
        <a:off x="7043777" y="1744288"/>
        <a:ext cx="4084403" cy="678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59737-6053-484E-93E0-152777F1C78D}">
      <dsp:nvSpPr>
        <dsp:cNvPr id="0" name=""/>
        <dsp:cNvSpPr/>
      </dsp:nvSpPr>
      <dsp:spPr>
        <a:xfrm>
          <a:off x="2431280" y="1076235"/>
          <a:ext cx="531269" cy="91440"/>
        </a:xfrm>
        <a:custGeom>
          <a:avLst/>
          <a:gdLst/>
          <a:ahLst/>
          <a:cxnLst/>
          <a:rect l="0" t="0" r="0" b="0"/>
          <a:pathLst>
            <a:path>
              <a:moveTo>
                <a:pt x="0" y="45720"/>
              </a:moveTo>
              <a:lnTo>
                <a:pt x="5312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682868" y="1119157"/>
        <a:ext cx="28093" cy="5596"/>
      </dsp:txXfrm>
    </dsp:sp>
    <dsp:sp modelId="{E6A3A754-952E-41E8-BA75-FFD781D1DA98}">
      <dsp:nvSpPr>
        <dsp:cNvPr id="0" name=""/>
        <dsp:cNvSpPr/>
      </dsp:nvSpPr>
      <dsp:spPr>
        <a:xfrm>
          <a:off x="8" y="3920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1244600">
            <a:lnSpc>
              <a:spcPct val="90000"/>
            </a:lnSpc>
            <a:spcBef>
              <a:spcPct val="0"/>
            </a:spcBef>
            <a:spcAft>
              <a:spcPct val="35000"/>
            </a:spcAft>
            <a:buNone/>
          </a:pPr>
          <a:r>
            <a:rPr lang="ro-RO" sz="2800" b="1" i="0" kern="1200" noProof="0" dirty="0"/>
            <a:t>TESTAREA SISTEMULUI DE ALARMA BAZAT PE MICROCONTROLER</a:t>
          </a:r>
          <a:endParaRPr lang="ro-RO" sz="2800" kern="1200" noProof="0" dirty="0"/>
        </a:p>
      </dsp:txBody>
      <dsp:txXfrm>
        <a:off x="8" y="392034"/>
        <a:ext cx="2433072" cy="1459843"/>
      </dsp:txXfrm>
    </dsp:sp>
    <dsp:sp modelId="{63D0CE23-73AD-4042-9D2E-D736F0F61FCF}">
      <dsp:nvSpPr>
        <dsp:cNvPr id="0" name=""/>
        <dsp:cNvSpPr/>
      </dsp:nvSpPr>
      <dsp:spPr>
        <a:xfrm>
          <a:off x="5426222" y="1076235"/>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676735" y="1119157"/>
        <a:ext cx="27980" cy="5596"/>
      </dsp:txXfrm>
    </dsp:sp>
    <dsp:sp modelId="{BEE5BD34-4C42-4FFC-8168-99FAC8F8B33F}">
      <dsp:nvSpPr>
        <dsp:cNvPr id="0" name=""/>
        <dsp:cNvSpPr/>
      </dsp:nvSpPr>
      <dsp:spPr>
        <a:xfrm>
          <a:off x="2994950" y="3920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1. Initializarea sistemului:</a:t>
          </a:r>
          <a:endParaRPr lang="ro-RO" sz="2200" kern="1200" noProof="0" dirty="0"/>
        </a:p>
      </dsp:txBody>
      <dsp:txXfrm>
        <a:off x="2994950" y="392034"/>
        <a:ext cx="2433072" cy="1459843"/>
      </dsp:txXfrm>
    </dsp:sp>
    <dsp:sp modelId="{780BB1F8-EE64-4C39-91C4-EA6A541D6E56}">
      <dsp:nvSpPr>
        <dsp:cNvPr id="0" name=""/>
        <dsp:cNvSpPr/>
      </dsp:nvSpPr>
      <dsp:spPr>
        <a:xfrm>
          <a:off x="8418901" y="1076235"/>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8669414" y="1119157"/>
        <a:ext cx="27980" cy="5596"/>
      </dsp:txXfrm>
    </dsp:sp>
    <dsp:sp modelId="{AA9601F9-CDDC-4BF6-9076-A378141ECCAC}">
      <dsp:nvSpPr>
        <dsp:cNvPr id="0" name=""/>
        <dsp:cNvSpPr/>
      </dsp:nvSpPr>
      <dsp:spPr>
        <a:xfrm>
          <a:off x="5987629" y="3920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1:</a:t>
          </a:r>
          <a:r>
            <a:rPr lang="ro-RO" sz="2200" b="0" i="0" kern="1200" noProof="0" dirty="0"/>
            <a:t> Porniti sistemul.</a:t>
          </a:r>
          <a:endParaRPr lang="ro-RO" sz="2200" kern="1200" noProof="0" dirty="0"/>
        </a:p>
      </dsp:txBody>
      <dsp:txXfrm>
        <a:off x="5987629" y="392034"/>
        <a:ext cx="2433072" cy="1459843"/>
      </dsp:txXfrm>
    </dsp:sp>
    <dsp:sp modelId="{6F1D2C4D-887B-40C6-AFD7-CB1299ED5AD7}">
      <dsp:nvSpPr>
        <dsp:cNvPr id="0" name=""/>
        <dsp:cNvSpPr/>
      </dsp:nvSpPr>
      <dsp:spPr>
        <a:xfrm>
          <a:off x="1218807" y="1850077"/>
          <a:ext cx="8978036" cy="529006"/>
        </a:xfrm>
        <a:custGeom>
          <a:avLst/>
          <a:gdLst/>
          <a:ahLst/>
          <a:cxnLst/>
          <a:rect l="0" t="0" r="0" b="0"/>
          <a:pathLst>
            <a:path>
              <a:moveTo>
                <a:pt x="8978036" y="0"/>
              </a:moveTo>
              <a:lnTo>
                <a:pt x="8978036" y="281603"/>
              </a:lnTo>
              <a:lnTo>
                <a:pt x="0" y="281603"/>
              </a:lnTo>
              <a:lnTo>
                <a:pt x="0" y="5290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482939" y="2111782"/>
        <a:ext cx="449773" cy="5596"/>
      </dsp:txXfrm>
    </dsp:sp>
    <dsp:sp modelId="{06C2EC36-4B8E-40D4-834A-8E89D5C2251C}">
      <dsp:nvSpPr>
        <dsp:cNvPr id="0" name=""/>
        <dsp:cNvSpPr/>
      </dsp:nvSpPr>
      <dsp:spPr>
        <a:xfrm>
          <a:off x="8980308" y="3920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Ecranul LCD afiseaza mesajul de bun venit sau starea initiala („Sistem dezarmat”).</a:t>
          </a:r>
          <a:endParaRPr lang="ro-RO" sz="2200" kern="1200" noProof="0" dirty="0"/>
        </a:p>
      </dsp:txBody>
      <dsp:txXfrm>
        <a:off x="8980308" y="392034"/>
        <a:ext cx="2433072" cy="1459843"/>
      </dsp:txXfrm>
    </dsp:sp>
    <dsp:sp modelId="{98479015-8AC0-4E26-B287-0B7D03C379A4}">
      <dsp:nvSpPr>
        <dsp:cNvPr id="0" name=""/>
        <dsp:cNvSpPr/>
      </dsp:nvSpPr>
      <dsp:spPr>
        <a:xfrm>
          <a:off x="2433543" y="3095686"/>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684056" y="3138607"/>
        <a:ext cx="27980" cy="5596"/>
      </dsp:txXfrm>
    </dsp:sp>
    <dsp:sp modelId="{BB675C6E-C735-4CDA-8DD1-23CC79CEC6F4}">
      <dsp:nvSpPr>
        <dsp:cNvPr id="0" name=""/>
        <dsp:cNvSpPr/>
      </dsp:nvSpPr>
      <dsp:spPr>
        <a:xfrm>
          <a:off x="2271" y="241148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Rezultat:</a:t>
          </a:r>
          <a:r>
            <a:rPr lang="ro-RO" sz="2200" b="0" i="0" kern="1200" noProof="0" dirty="0"/>
            <a:t> Confirmati ca toate componentele sunt initializate corect (senzori PIR, tastatura, ecran LCD, buzzer, servomotor).</a:t>
          </a:r>
          <a:endParaRPr lang="ro-RO" sz="2200" kern="1200" noProof="0" dirty="0"/>
        </a:p>
      </dsp:txBody>
      <dsp:txXfrm>
        <a:off x="2271" y="2411484"/>
        <a:ext cx="2433072" cy="1459843"/>
      </dsp:txXfrm>
    </dsp:sp>
    <dsp:sp modelId="{FA2496E1-FE2E-40E5-9748-3C4C29649591}">
      <dsp:nvSpPr>
        <dsp:cNvPr id="0" name=""/>
        <dsp:cNvSpPr/>
      </dsp:nvSpPr>
      <dsp:spPr>
        <a:xfrm>
          <a:off x="5426222" y="3095686"/>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676735" y="3138607"/>
        <a:ext cx="27980" cy="5596"/>
      </dsp:txXfrm>
    </dsp:sp>
    <dsp:sp modelId="{A0A78EC3-51D4-4C68-AEBC-E9BD349F8C5C}">
      <dsp:nvSpPr>
        <dsp:cNvPr id="0" name=""/>
        <dsp:cNvSpPr/>
      </dsp:nvSpPr>
      <dsp:spPr>
        <a:xfrm>
          <a:off x="2994950" y="241148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2. Introducerea codului de armare/dezarmare:</a:t>
          </a:r>
          <a:endParaRPr lang="ro-RO" sz="2200" kern="1200" noProof="0" dirty="0"/>
        </a:p>
      </dsp:txBody>
      <dsp:txXfrm>
        <a:off x="2994950" y="2411484"/>
        <a:ext cx="2433072" cy="1459843"/>
      </dsp:txXfrm>
    </dsp:sp>
    <dsp:sp modelId="{4D1D47FA-B2CC-4C0A-8680-5190C4E4B187}">
      <dsp:nvSpPr>
        <dsp:cNvPr id="0" name=""/>
        <dsp:cNvSpPr/>
      </dsp:nvSpPr>
      <dsp:spPr>
        <a:xfrm>
          <a:off x="8418901" y="3095686"/>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8669414" y="3138607"/>
        <a:ext cx="27980" cy="5596"/>
      </dsp:txXfrm>
    </dsp:sp>
    <dsp:sp modelId="{9E965132-82AF-42C2-A022-838821016A81}">
      <dsp:nvSpPr>
        <dsp:cNvPr id="0" name=""/>
        <dsp:cNvSpPr/>
      </dsp:nvSpPr>
      <dsp:spPr>
        <a:xfrm>
          <a:off x="5987629" y="241148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2:</a:t>
          </a:r>
          <a:r>
            <a:rPr lang="ro-RO" sz="2200" b="0" i="0" kern="1200" noProof="0" dirty="0"/>
            <a:t> Introduceti un cod corect pentru a arma sistemul.</a:t>
          </a:r>
          <a:endParaRPr lang="ro-RO" sz="2200" kern="1200" noProof="0" dirty="0"/>
        </a:p>
      </dsp:txBody>
      <dsp:txXfrm>
        <a:off x="5987629" y="2411484"/>
        <a:ext cx="2433072" cy="1459843"/>
      </dsp:txXfrm>
    </dsp:sp>
    <dsp:sp modelId="{3FE624D9-1C2B-4DB7-BBC4-35D138549C5A}">
      <dsp:nvSpPr>
        <dsp:cNvPr id="0" name=""/>
        <dsp:cNvSpPr/>
      </dsp:nvSpPr>
      <dsp:spPr>
        <a:xfrm>
          <a:off x="1218807" y="3869527"/>
          <a:ext cx="8978036" cy="529006"/>
        </a:xfrm>
        <a:custGeom>
          <a:avLst/>
          <a:gdLst/>
          <a:ahLst/>
          <a:cxnLst/>
          <a:rect l="0" t="0" r="0" b="0"/>
          <a:pathLst>
            <a:path>
              <a:moveTo>
                <a:pt x="8978036" y="0"/>
              </a:moveTo>
              <a:lnTo>
                <a:pt x="8978036" y="281603"/>
              </a:lnTo>
              <a:lnTo>
                <a:pt x="0" y="281603"/>
              </a:lnTo>
              <a:lnTo>
                <a:pt x="0" y="5290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482939" y="4131232"/>
        <a:ext cx="449773" cy="5596"/>
      </dsp:txXfrm>
    </dsp:sp>
    <dsp:sp modelId="{A9906F6F-77E4-4FAB-B8AF-26C522E223CA}">
      <dsp:nvSpPr>
        <dsp:cNvPr id="0" name=""/>
        <dsp:cNvSpPr/>
      </dsp:nvSpPr>
      <dsp:spPr>
        <a:xfrm>
          <a:off x="8980308" y="241148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Servomotorul este activat, LCD-ul afiseaza „Sistem armat”.</a:t>
          </a:r>
          <a:endParaRPr lang="ro-RO" sz="2200" kern="1200" noProof="0" dirty="0"/>
        </a:p>
      </dsp:txBody>
      <dsp:txXfrm>
        <a:off x="8980308" y="2411484"/>
        <a:ext cx="2433072" cy="1459843"/>
      </dsp:txXfrm>
    </dsp:sp>
    <dsp:sp modelId="{9C18B1EE-BF7D-42FA-902B-0519E1AA3705}">
      <dsp:nvSpPr>
        <dsp:cNvPr id="0" name=""/>
        <dsp:cNvSpPr/>
      </dsp:nvSpPr>
      <dsp:spPr>
        <a:xfrm>
          <a:off x="2433543" y="5115136"/>
          <a:ext cx="529006" cy="91440"/>
        </a:xfrm>
        <a:custGeom>
          <a:avLst/>
          <a:gdLst/>
          <a:ahLst/>
          <a:cxnLst/>
          <a:rect l="0" t="0" r="0" b="0"/>
          <a:pathLst>
            <a:path>
              <a:moveTo>
                <a:pt x="0" y="45720"/>
              </a:moveTo>
              <a:lnTo>
                <a:pt x="529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684056" y="5158057"/>
        <a:ext cx="27980" cy="5596"/>
      </dsp:txXfrm>
    </dsp:sp>
    <dsp:sp modelId="{7B25C520-685A-4248-A699-5B7615262CD1}">
      <dsp:nvSpPr>
        <dsp:cNvPr id="0" name=""/>
        <dsp:cNvSpPr/>
      </dsp:nvSpPr>
      <dsp:spPr>
        <a:xfrm>
          <a:off x="2271" y="44309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3:</a:t>
          </a:r>
          <a:r>
            <a:rPr lang="ro-RO" sz="2200" b="0" i="0" kern="1200" noProof="0" dirty="0"/>
            <a:t> Introduceti un cod corect în stare armata pentru a dezarma sistemul.</a:t>
          </a:r>
          <a:endParaRPr lang="ro-RO" sz="2200" kern="1200" noProof="0" dirty="0"/>
        </a:p>
      </dsp:txBody>
      <dsp:txXfrm>
        <a:off x="2271" y="4430934"/>
        <a:ext cx="2433072" cy="1459843"/>
      </dsp:txXfrm>
    </dsp:sp>
    <dsp:sp modelId="{B0ACB510-34F4-47AA-AF4D-9602F4634EE8}">
      <dsp:nvSpPr>
        <dsp:cNvPr id="0" name=""/>
        <dsp:cNvSpPr/>
      </dsp:nvSpPr>
      <dsp:spPr>
        <a:xfrm>
          <a:off x="2994950" y="4430934"/>
          <a:ext cx="2433072" cy="14598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23" tIns="125145" rIns="119223" bIns="125145"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Servomotorul este dezactivat, LCD-ul afiseaza „Sistem dezarmat”, buzzer-ul este oprit.</a:t>
          </a:r>
          <a:endParaRPr lang="ro-RO" sz="2200" kern="1200" noProof="0" dirty="0"/>
        </a:p>
      </dsp:txBody>
      <dsp:txXfrm>
        <a:off x="2994950" y="4430934"/>
        <a:ext cx="2433072" cy="14598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A5D1D-FAA2-4002-8E5A-EDF8B6102F52}">
      <dsp:nvSpPr>
        <dsp:cNvPr id="0" name=""/>
        <dsp:cNvSpPr/>
      </dsp:nvSpPr>
      <dsp:spPr>
        <a:xfrm>
          <a:off x="2493238" y="790761"/>
          <a:ext cx="542723" cy="91440"/>
        </a:xfrm>
        <a:custGeom>
          <a:avLst/>
          <a:gdLst/>
          <a:ahLst/>
          <a:cxnLst/>
          <a:rect l="0" t="0" r="0" b="0"/>
          <a:pathLst>
            <a:path>
              <a:moveTo>
                <a:pt x="0" y="45720"/>
              </a:moveTo>
              <a:lnTo>
                <a:pt x="54272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750267" y="833615"/>
        <a:ext cx="28666" cy="5733"/>
      </dsp:txXfrm>
    </dsp:sp>
    <dsp:sp modelId="{0234EEA3-BB6D-4EB3-8984-99284A2C4323}">
      <dsp:nvSpPr>
        <dsp:cNvPr id="0" name=""/>
        <dsp:cNvSpPr/>
      </dsp:nvSpPr>
      <dsp:spPr>
        <a:xfrm>
          <a:off x="2327" y="88668"/>
          <a:ext cx="2492711" cy="14956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3. Detectia miscarii:</a:t>
          </a:r>
          <a:endParaRPr lang="ro-RO" sz="2200" kern="1200" noProof="0" dirty="0"/>
        </a:p>
      </dsp:txBody>
      <dsp:txXfrm>
        <a:off x="2327" y="88668"/>
        <a:ext cx="2492711" cy="1495626"/>
      </dsp:txXfrm>
    </dsp:sp>
    <dsp:sp modelId="{82372B8D-5991-4951-B68E-B42E338E3C36}">
      <dsp:nvSpPr>
        <dsp:cNvPr id="0" name=""/>
        <dsp:cNvSpPr/>
      </dsp:nvSpPr>
      <dsp:spPr>
        <a:xfrm>
          <a:off x="5559273" y="790761"/>
          <a:ext cx="542723" cy="91440"/>
        </a:xfrm>
        <a:custGeom>
          <a:avLst/>
          <a:gdLst/>
          <a:ahLst/>
          <a:cxnLst/>
          <a:rect l="0" t="0" r="0" b="0"/>
          <a:pathLst>
            <a:path>
              <a:moveTo>
                <a:pt x="0" y="45720"/>
              </a:moveTo>
              <a:lnTo>
                <a:pt x="542723" y="45720"/>
              </a:lnTo>
            </a:path>
          </a:pathLst>
        </a:custGeom>
        <a:noFill/>
        <a:ln w="6350" cap="flat" cmpd="sng" algn="ctr">
          <a:solidFill>
            <a:schemeClr val="accent2">
              <a:hueOff val="-149996"/>
              <a:satOff val="-43"/>
              <a:lumOff val="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816302" y="833615"/>
        <a:ext cx="28666" cy="5733"/>
      </dsp:txXfrm>
    </dsp:sp>
    <dsp:sp modelId="{EF4F1602-CF18-42D7-A11E-3545CF39C9B8}">
      <dsp:nvSpPr>
        <dsp:cNvPr id="0" name=""/>
        <dsp:cNvSpPr/>
      </dsp:nvSpPr>
      <dsp:spPr>
        <a:xfrm>
          <a:off x="3068362" y="88668"/>
          <a:ext cx="2492711" cy="1495626"/>
        </a:xfrm>
        <a:prstGeom prst="rect">
          <a:avLst/>
        </a:prstGeom>
        <a:solidFill>
          <a:schemeClr val="accent2">
            <a:hueOff val="-136360"/>
            <a:satOff val="-39"/>
            <a:lumOff val="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4:</a:t>
          </a:r>
          <a:r>
            <a:rPr lang="ro-RO" sz="2200" b="0" i="0" kern="1200" noProof="0" dirty="0"/>
            <a:t> Armeaza sistemul.</a:t>
          </a:r>
          <a:endParaRPr lang="ro-RO" sz="2200" kern="1200" noProof="0" dirty="0"/>
        </a:p>
      </dsp:txBody>
      <dsp:txXfrm>
        <a:off x="3068362" y="88668"/>
        <a:ext cx="2492711" cy="1495626"/>
      </dsp:txXfrm>
    </dsp:sp>
    <dsp:sp modelId="{4FD26AF5-B5D6-4FDD-8671-4854E3331D8A}">
      <dsp:nvSpPr>
        <dsp:cNvPr id="0" name=""/>
        <dsp:cNvSpPr/>
      </dsp:nvSpPr>
      <dsp:spPr>
        <a:xfrm>
          <a:off x="8625308" y="790761"/>
          <a:ext cx="542723" cy="91440"/>
        </a:xfrm>
        <a:custGeom>
          <a:avLst/>
          <a:gdLst/>
          <a:ahLst/>
          <a:cxnLst/>
          <a:rect l="0" t="0" r="0" b="0"/>
          <a:pathLst>
            <a:path>
              <a:moveTo>
                <a:pt x="0" y="45720"/>
              </a:moveTo>
              <a:lnTo>
                <a:pt x="542723" y="45720"/>
              </a:lnTo>
            </a:path>
          </a:pathLst>
        </a:custGeom>
        <a:noFill/>
        <a:ln w="6350" cap="flat" cmpd="sng" algn="ctr">
          <a:solidFill>
            <a:schemeClr val="accent2">
              <a:hueOff val="-299993"/>
              <a:satOff val="-86"/>
              <a:lumOff val="1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8882337" y="833615"/>
        <a:ext cx="28666" cy="5733"/>
      </dsp:txXfrm>
    </dsp:sp>
    <dsp:sp modelId="{8191FEB4-57B0-4D9E-9ACB-A5FCC771EA79}">
      <dsp:nvSpPr>
        <dsp:cNvPr id="0" name=""/>
        <dsp:cNvSpPr/>
      </dsp:nvSpPr>
      <dsp:spPr>
        <a:xfrm>
          <a:off x="6134397" y="88668"/>
          <a:ext cx="2492711" cy="1495626"/>
        </a:xfrm>
        <a:prstGeom prst="rect">
          <a:avLst/>
        </a:prstGeom>
        <a:solidFill>
          <a:schemeClr val="accent2">
            <a:hueOff val="-272721"/>
            <a:satOff val="-78"/>
            <a:lumOff val="12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5:</a:t>
          </a:r>
          <a:r>
            <a:rPr lang="ro-RO" sz="2200" b="0" i="0" kern="1200" noProof="0" dirty="0"/>
            <a:t> Simuleaza miscarea în fata senzorului PIR 1.</a:t>
          </a:r>
          <a:endParaRPr lang="ro-RO" sz="2200" kern="1200" noProof="0" dirty="0"/>
        </a:p>
      </dsp:txBody>
      <dsp:txXfrm>
        <a:off x="6134397" y="88668"/>
        <a:ext cx="2492711" cy="1495626"/>
      </dsp:txXfrm>
    </dsp:sp>
    <dsp:sp modelId="{CE687B08-EB44-4FF5-B84A-C78BCB04F154}">
      <dsp:nvSpPr>
        <dsp:cNvPr id="0" name=""/>
        <dsp:cNvSpPr/>
      </dsp:nvSpPr>
      <dsp:spPr>
        <a:xfrm>
          <a:off x="1248682" y="1582495"/>
          <a:ext cx="9198105" cy="542723"/>
        </a:xfrm>
        <a:custGeom>
          <a:avLst/>
          <a:gdLst/>
          <a:ahLst/>
          <a:cxnLst/>
          <a:rect l="0" t="0" r="0" b="0"/>
          <a:pathLst>
            <a:path>
              <a:moveTo>
                <a:pt x="9198105" y="0"/>
              </a:moveTo>
              <a:lnTo>
                <a:pt x="9198105" y="288461"/>
              </a:lnTo>
              <a:lnTo>
                <a:pt x="0" y="288461"/>
              </a:lnTo>
              <a:lnTo>
                <a:pt x="0" y="542723"/>
              </a:lnTo>
            </a:path>
          </a:pathLst>
        </a:custGeom>
        <a:noFill/>
        <a:ln w="6350" cap="flat" cmpd="sng" algn="ctr">
          <a:solidFill>
            <a:schemeClr val="accent2">
              <a:hueOff val="-449989"/>
              <a:satOff val="-128"/>
              <a:lumOff val="21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617336" y="1850990"/>
        <a:ext cx="460797" cy="5733"/>
      </dsp:txXfrm>
    </dsp:sp>
    <dsp:sp modelId="{8F89A820-4112-49E1-BC97-CF0CDE1E0166}">
      <dsp:nvSpPr>
        <dsp:cNvPr id="0" name=""/>
        <dsp:cNvSpPr/>
      </dsp:nvSpPr>
      <dsp:spPr>
        <a:xfrm>
          <a:off x="9200432" y="88668"/>
          <a:ext cx="2492711" cy="1495626"/>
        </a:xfrm>
        <a:prstGeom prst="rect">
          <a:avLst/>
        </a:prstGeom>
        <a:solidFill>
          <a:schemeClr val="accent2">
            <a:hueOff val="-409081"/>
            <a:satOff val="-117"/>
            <a:lumOff val="19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LCD-ul afiseaza „Alerta camera 1”, buzzer-ul emite semnalul sonor specific.</a:t>
          </a:r>
          <a:endParaRPr lang="ro-RO" sz="2200" kern="1200" noProof="0" dirty="0"/>
        </a:p>
      </dsp:txBody>
      <dsp:txXfrm>
        <a:off x="9200432" y="88668"/>
        <a:ext cx="2492711" cy="1495626"/>
      </dsp:txXfrm>
    </dsp:sp>
    <dsp:sp modelId="{0ABD0690-5C55-4710-8F34-7D242FE335B3}">
      <dsp:nvSpPr>
        <dsp:cNvPr id="0" name=""/>
        <dsp:cNvSpPr/>
      </dsp:nvSpPr>
      <dsp:spPr>
        <a:xfrm>
          <a:off x="2493238" y="2859712"/>
          <a:ext cx="542723" cy="91440"/>
        </a:xfrm>
        <a:custGeom>
          <a:avLst/>
          <a:gdLst/>
          <a:ahLst/>
          <a:cxnLst/>
          <a:rect l="0" t="0" r="0" b="0"/>
          <a:pathLst>
            <a:path>
              <a:moveTo>
                <a:pt x="0" y="45720"/>
              </a:moveTo>
              <a:lnTo>
                <a:pt x="542723" y="45720"/>
              </a:lnTo>
            </a:path>
          </a:pathLst>
        </a:custGeom>
        <a:noFill/>
        <a:ln w="6350" cap="flat" cmpd="sng" algn="ctr">
          <a:solidFill>
            <a:schemeClr val="accent2">
              <a:hueOff val="-599985"/>
              <a:satOff val="-171"/>
              <a:lumOff val="2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750267" y="2902565"/>
        <a:ext cx="28666" cy="5733"/>
      </dsp:txXfrm>
    </dsp:sp>
    <dsp:sp modelId="{899C6BF0-4F78-4DAE-ADB7-7FF2F0987085}">
      <dsp:nvSpPr>
        <dsp:cNvPr id="0" name=""/>
        <dsp:cNvSpPr/>
      </dsp:nvSpPr>
      <dsp:spPr>
        <a:xfrm>
          <a:off x="2327" y="2157619"/>
          <a:ext cx="2492711" cy="1495626"/>
        </a:xfrm>
        <a:prstGeom prst="rect">
          <a:avLst/>
        </a:prstGeom>
        <a:solidFill>
          <a:schemeClr val="accent2">
            <a:hueOff val="-545441"/>
            <a:satOff val="-156"/>
            <a:lumOff val="2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6:</a:t>
          </a:r>
          <a:r>
            <a:rPr lang="ro-RO" sz="2200" b="0" i="0" kern="1200" noProof="0" dirty="0"/>
            <a:t> Simuleaza miscarea în fata senzorului PIR 2.</a:t>
          </a:r>
          <a:endParaRPr lang="ro-RO" sz="2200" kern="1200" noProof="0" dirty="0"/>
        </a:p>
      </dsp:txBody>
      <dsp:txXfrm>
        <a:off x="2327" y="2157619"/>
        <a:ext cx="2492711" cy="1495626"/>
      </dsp:txXfrm>
    </dsp:sp>
    <dsp:sp modelId="{4A904B32-A578-48F7-A137-F2B1BBED2047}">
      <dsp:nvSpPr>
        <dsp:cNvPr id="0" name=""/>
        <dsp:cNvSpPr/>
      </dsp:nvSpPr>
      <dsp:spPr>
        <a:xfrm>
          <a:off x="5559273" y="2859712"/>
          <a:ext cx="542723" cy="91440"/>
        </a:xfrm>
        <a:custGeom>
          <a:avLst/>
          <a:gdLst/>
          <a:ahLst/>
          <a:cxnLst/>
          <a:rect l="0" t="0" r="0" b="0"/>
          <a:pathLst>
            <a:path>
              <a:moveTo>
                <a:pt x="0" y="45720"/>
              </a:moveTo>
              <a:lnTo>
                <a:pt x="542723" y="45720"/>
              </a:lnTo>
            </a:path>
          </a:pathLst>
        </a:custGeom>
        <a:noFill/>
        <a:ln w="6350" cap="flat" cmpd="sng" algn="ctr">
          <a:solidFill>
            <a:schemeClr val="accent2">
              <a:hueOff val="-749982"/>
              <a:satOff val="-214"/>
              <a:lumOff val="35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816302" y="2902565"/>
        <a:ext cx="28666" cy="5733"/>
      </dsp:txXfrm>
    </dsp:sp>
    <dsp:sp modelId="{3EB317D6-D039-40C7-AB89-F70003FE33D0}">
      <dsp:nvSpPr>
        <dsp:cNvPr id="0" name=""/>
        <dsp:cNvSpPr/>
      </dsp:nvSpPr>
      <dsp:spPr>
        <a:xfrm>
          <a:off x="3068362" y="2157619"/>
          <a:ext cx="2492711" cy="1495626"/>
        </a:xfrm>
        <a:prstGeom prst="rect">
          <a:avLst/>
        </a:prstGeom>
        <a:solidFill>
          <a:schemeClr val="accent2">
            <a:hueOff val="-681802"/>
            <a:satOff val="-195"/>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LCD-ul afiseaza „Alerta camera 2”, buzzer-ul emite semnalul sonor specific.</a:t>
          </a:r>
          <a:endParaRPr lang="ro-RO" sz="2200" kern="1200" noProof="0" dirty="0"/>
        </a:p>
      </dsp:txBody>
      <dsp:txXfrm>
        <a:off x="3068362" y="2157619"/>
        <a:ext cx="2492711" cy="1495626"/>
      </dsp:txXfrm>
    </dsp:sp>
    <dsp:sp modelId="{D73755BF-55BA-4D9E-B07F-ACB48C1E2FE8}">
      <dsp:nvSpPr>
        <dsp:cNvPr id="0" name=""/>
        <dsp:cNvSpPr/>
      </dsp:nvSpPr>
      <dsp:spPr>
        <a:xfrm>
          <a:off x="8625308" y="2859712"/>
          <a:ext cx="542723" cy="91440"/>
        </a:xfrm>
        <a:custGeom>
          <a:avLst/>
          <a:gdLst/>
          <a:ahLst/>
          <a:cxnLst/>
          <a:rect l="0" t="0" r="0" b="0"/>
          <a:pathLst>
            <a:path>
              <a:moveTo>
                <a:pt x="0" y="45720"/>
              </a:moveTo>
              <a:lnTo>
                <a:pt x="542723" y="45720"/>
              </a:lnTo>
            </a:path>
          </a:pathLst>
        </a:custGeom>
        <a:noFill/>
        <a:ln w="6350" cap="flat" cmpd="sng" algn="ctr">
          <a:solidFill>
            <a:schemeClr val="accent2">
              <a:hueOff val="-899978"/>
              <a:satOff val="-257"/>
              <a:lumOff val="42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8882337" y="2902565"/>
        <a:ext cx="28666" cy="5733"/>
      </dsp:txXfrm>
    </dsp:sp>
    <dsp:sp modelId="{30816258-17A6-4D4C-A927-0DE1BDC931C3}">
      <dsp:nvSpPr>
        <dsp:cNvPr id="0" name=""/>
        <dsp:cNvSpPr/>
      </dsp:nvSpPr>
      <dsp:spPr>
        <a:xfrm>
          <a:off x="6134397" y="2157619"/>
          <a:ext cx="2492711" cy="1495626"/>
        </a:xfrm>
        <a:prstGeom prst="rect">
          <a:avLst/>
        </a:prstGeom>
        <a:solidFill>
          <a:schemeClr val="accent2">
            <a:hueOff val="-818162"/>
            <a:satOff val="-233"/>
            <a:lumOff val="3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7:</a:t>
          </a:r>
          <a:r>
            <a:rPr lang="ro-RO" sz="2200" b="0" i="0" kern="1200" noProof="0" dirty="0"/>
            <a:t> Simuleaza miscarea simultana în fata ambilor senzori PIR.</a:t>
          </a:r>
          <a:endParaRPr lang="ro-RO" sz="2200" kern="1200" noProof="0" dirty="0"/>
        </a:p>
      </dsp:txBody>
      <dsp:txXfrm>
        <a:off x="6134397" y="2157619"/>
        <a:ext cx="2492711" cy="1495626"/>
      </dsp:txXfrm>
    </dsp:sp>
    <dsp:sp modelId="{E0C2BB5E-2929-407F-86A6-2A96BDE65E62}">
      <dsp:nvSpPr>
        <dsp:cNvPr id="0" name=""/>
        <dsp:cNvSpPr/>
      </dsp:nvSpPr>
      <dsp:spPr>
        <a:xfrm>
          <a:off x="1248682" y="3651445"/>
          <a:ext cx="9198105" cy="542723"/>
        </a:xfrm>
        <a:custGeom>
          <a:avLst/>
          <a:gdLst/>
          <a:ahLst/>
          <a:cxnLst/>
          <a:rect l="0" t="0" r="0" b="0"/>
          <a:pathLst>
            <a:path>
              <a:moveTo>
                <a:pt x="9198105" y="0"/>
              </a:moveTo>
              <a:lnTo>
                <a:pt x="9198105" y="288461"/>
              </a:lnTo>
              <a:lnTo>
                <a:pt x="0" y="288461"/>
              </a:lnTo>
              <a:lnTo>
                <a:pt x="0" y="542723"/>
              </a:lnTo>
            </a:path>
          </a:pathLst>
        </a:custGeom>
        <a:noFill/>
        <a:ln w="6350" cap="flat" cmpd="sng" algn="ctr">
          <a:solidFill>
            <a:schemeClr val="accent2">
              <a:hueOff val="-1049974"/>
              <a:satOff val="-300"/>
              <a:lumOff val="4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617336" y="3919941"/>
        <a:ext cx="460797" cy="5733"/>
      </dsp:txXfrm>
    </dsp:sp>
    <dsp:sp modelId="{B129AEC8-4937-4CAF-819A-AC035291A763}">
      <dsp:nvSpPr>
        <dsp:cNvPr id="0" name=""/>
        <dsp:cNvSpPr/>
      </dsp:nvSpPr>
      <dsp:spPr>
        <a:xfrm>
          <a:off x="9200432" y="2157619"/>
          <a:ext cx="2492711" cy="1495626"/>
        </a:xfrm>
        <a:prstGeom prst="rect">
          <a:avLst/>
        </a:prstGeom>
        <a:solidFill>
          <a:schemeClr val="accent2">
            <a:hueOff val="-954522"/>
            <a:satOff val="-272"/>
            <a:lumOff val="44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LCD-ul afiseaza „Alerta ambele camere”, buzzer-ul emite alternativ semnalele sonore pentru cele două camere.</a:t>
          </a:r>
          <a:endParaRPr lang="ro-RO" sz="2200" kern="1200" noProof="0" dirty="0"/>
        </a:p>
      </dsp:txBody>
      <dsp:txXfrm>
        <a:off x="9200432" y="2157619"/>
        <a:ext cx="2492711" cy="1495626"/>
      </dsp:txXfrm>
    </dsp:sp>
    <dsp:sp modelId="{ACECA7DB-7018-4F12-9A54-00160025AA07}">
      <dsp:nvSpPr>
        <dsp:cNvPr id="0" name=""/>
        <dsp:cNvSpPr/>
      </dsp:nvSpPr>
      <dsp:spPr>
        <a:xfrm>
          <a:off x="2493238" y="4928663"/>
          <a:ext cx="542723" cy="91440"/>
        </a:xfrm>
        <a:custGeom>
          <a:avLst/>
          <a:gdLst/>
          <a:ahLst/>
          <a:cxnLst/>
          <a:rect l="0" t="0" r="0" b="0"/>
          <a:pathLst>
            <a:path>
              <a:moveTo>
                <a:pt x="0" y="45720"/>
              </a:moveTo>
              <a:lnTo>
                <a:pt x="542723" y="45720"/>
              </a:lnTo>
            </a:path>
          </a:pathLst>
        </a:custGeom>
        <a:noFill/>
        <a:ln w="6350" cap="flat" cmpd="sng" algn="ctr">
          <a:solidFill>
            <a:schemeClr val="accent2">
              <a:hueOff val="-1199971"/>
              <a:satOff val="-342"/>
              <a:lumOff val="56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2750267" y="4971516"/>
        <a:ext cx="28666" cy="5733"/>
      </dsp:txXfrm>
    </dsp:sp>
    <dsp:sp modelId="{8582ECE9-B768-4BB6-B9B9-1545313589D1}">
      <dsp:nvSpPr>
        <dsp:cNvPr id="0" name=""/>
        <dsp:cNvSpPr/>
      </dsp:nvSpPr>
      <dsp:spPr>
        <a:xfrm>
          <a:off x="2327" y="4226569"/>
          <a:ext cx="2492711" cy="1495626"/>
        </a:xfrm>
        <a:prstGeom prst="rect">
          <a:avLst/>
        </a:prstGeom>
        <a:solidFill>
          <a:schemeClr val="accent2">
            <a:hueOff val="-1090883"/>
            <a:satOff val="-311"/>
            <a:lumOff val="51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4. Starea dezarmata:</a:t>
          </a:r>
          <a:endParaRPr lang="ro-RO" sz="2200" kern="1200" noProof="0" dirty="0"/>
        </a:p>
      </dsp:txBody>
      <dsp:txXfrm>
        <a:off x="2327" y="4226569"/>
        <a:ext cx="2492711" cy="1495626"/>
      </dsp:txXfrm>
    </dsp:sp>
    <dsp:sp modelId="{3B2A3C18-2E20-443D-8A0C-D0E08361C6FB}">
      <dsp:nvSpPr>
        <dsp:cNvPr id="0" name=""/>
        <dsp:cNvSpPr/>
      </dsp:nvSpPr>
      <dsp:spPr>
        <a:xfrm>
          <a:off x="5559273" y="4928663"/>
          <a:ext cx="542723" cy="91440"/>
        </a:xfrm>
        <a:custGeom>
          <a:avLst/>
          <a:gdLst/>
          <a:ahLst/>
          <a:cxnLst/>
          <a:rect l="0" t="0" r="0" b="0"/>
          <a:pathLst>
            <a:path>
              <a:moveTo>
                <a:pt x="0" y="45720"/>
              </a:moveTo>
              <a:lnTo>
                <a:pt x="542723" y="45720"/>
              </a:lnTo>
            </a:path>
          </a:pathLst>
        </a:custGeom>
        <a:noFill/>
        <a:ln w="6350" cap="flat" cmpd="sng" algn="ctr">
          <a:solidFill>
            <a:schemeClr val="accent2">
              <a:hueOff val="-1349967"/>
              <a:satOff val="-385"/>
              <a:lumOff val="6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5816302" y="4971516"/>
        <a:ext cx="28666" cy="5733"/>
      </dsp:txXfrm>
    </dsp:sp>
    <dsp:sp modelId="{3F00BD7A-278A-4F5B-8099-174B6052FDC0}">
      <dsp:nvSpPr>
        <dsp:cNvPr id="0" name=""/>
        <dsp:cNvSpPr/>
      </dsp:nvSpPr>
      <dsp:spPr>
        <a:xfrm>
          <a:off x="3068362" y="4226569"/>
          <a:ext cx="2492711" cy="1495626"/>
        </a:xfrm>
        <a:prstGeom prst="rect">
          <a:avLst/>
        </a:prstGeom>
        <a:solidFill>
          <a:schemeClr val="accent2">
            <a:hueOff val="-1227243"/>
            <a:satOff val="-350"/>
            <a:lumOff val="57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8:</a:t>
          </a:r>
          <a:r>
            <a:rPr lang="ro-RO" sz="2200" b="0" i="0" kern="1200" noProof="0" dirty="0"/>
            <a:t> Dezarmati sistemul.</a:t>
          </a:r>
          <a:endParaRPr lang="ro-RO" sz="2200" kern="1200" noProof="0" dirty="0"/>
        </a:p>
      </dsp:txBody>
      <dsp:txXfrm>
        <a:off x="3068362" y="4226569"/>
        <a:ext cx="2492711" cy="1495626"/>
      </dsp:txXfrm>
    </dsp:sp>
    <dsp:sp modelId="{D2803EDA-0290-447F-9203-0E5DE3791772}">
      <dsp:nvSpPr>
        <dsp:cNvPr id="0" name=""/>
        <dsp:cNvSpPr/>
      </dsp:nvSpPr>
      <dsp:spPr>
        <a:xfrm>
          <a:off x="8625308" y="4928663"/>
          <a:ext cx="542723" cy="91440"/>
        </a:xfrm>
        <a:custGeom>
          <a:avLst/>
          <a:gdLst/>
          <a:ahLst/>
          <a:cxnLst/>
          <a:rect l="0" t="0" r="0" b="0"/>
          <a:pathLst>
            <a:path>
              <a:moveTo>
                <a:pt x="0" y="45720"/>
              </a:moveTo>
              <a:lnTo>
                <a:pt x="542723" y="45720"/>
              </a:lnTo>
            </a:path>
          </a:pathLst>
        </a:custGeom>
        <a:noFill/>
        <a:ln w="6350" cap="flat" cmpd="sng" algn="ctr">
          <a:solidFill>
            <a:schemeClr val="accent2">
              <a:hueOff val="-1499963"/>
              <a:satOff val="-428"/>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o-RO" sz="500" kern="1200" noProof="0" dirty="0"/>
        </a:p>
      </dsp:txBody>
      <dsp:txXfrm>
        <a:off x="8882337" y="4971516"/>
        <a:ext cx="28666" cy="5733"/>
      </dsp:txXfrm>
    </dsp:sp>
    <dsp:sp modelId="{296A6220-4BE3-4DD2-9A60-D8163EACA7BA}">
      <dsp:nvSpPr>
        <dsp:cNvPr id="0" name=""/>
        <dsp:cNvSpPr/>
      </dsp:nvSpPr>
      <dsp:spPr>
        <a:xfrm>
          <a:off x="6134397" y="4226569"/>
          <a:ext cx="2492711" cy="1495626"/>
        </a:xfrm>
        <a:prstGeom prst="rect">
          <a:avLst/>
        </a:prstGeom>
        <a:solidFill>
          <a:schemeClr val="accent2">
            <a:hueOff val="-1363603"/>
            <a:satOff val="-389"/>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Pas 9:</a:t>
          </a:r>
          <a:r>
            <a:rPr lang="ro-RO" sz="2200" b="0" i="0" kern="1200" noProof="0" dirty="0"/>
            <a:t> Simuleaza miscarea în fata oricaruia dintre senzorii PIR.</a:t>
          </a:r>
          <a:endParaRPr lang="ro-RO" sz="2200" kern="1200" noProof="0" dirty="0"/>
        </a:p>
      </dsp:txBody>
      <dsp:txXfrm>
        <a:off x="6134397" y="4226569"/>
        <a:ext cx="2492711" cy="1495626"/>
      </dsp:txXfrm>
    </dsp:sp>
    <dsp:sp modelId="{7D30C5C7-9627-47C6-87A9-D31678578891}">
      <dsp:nvSpPr>
        <dsp:cNvPr id="0" name=""/>
        <dsp:cNvSpPr/>
      </dsp:nvSpPr>
      <dsp:spPr>
        <a:xfrm>
          <a:off x="9200432" y="4226569"/>
          <a:ext cx="2492711" cy="1495626"/>
        </a:xfrm>
        <a:prstGeom prst="rect">
          <a:avLst/>
        </a:prstGeom>
        <a:solidFill>
          <a:schemeClr val="accent2">
            <a:hueOff val="-1499963"/>
            <a:satOff val="-428"/>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145" tIns="128213" rIns="122145" bIns="128213" numCol="1" spcCol="1270" anchor="ctr" anchorCtr="0">
          <a:noAutofit/>
        </a:bodyPr>
        <a:lstStyle/>
        <a:p>
          <a:pPr marL="0" lvl="0" indent="0" algn="ctr" defTabSz="977900">
            <a:lnSpc>
              <a:spcPct val="90000"/>
            </a:lnSpc>
            <a:spcBef>
              <a:spcPct val="0"/>
            </a:spcBef>
            <a:spcAft>
              <a:spcPct val="35000"/>
            </a:spcAft>
            <a:buNone/>
          </a:pPr>
          <a:r>
            <a:rPr lang="ro-RO" sz="2200" b="1" i="0" kern="1200" noProof="0" dirty="0"/>
            <a:t>Asteptat:</a:t>
          </a:r>
          <a:r>
            <a:rPr lang="ro-RO" sz="2200" b="0" i="0" kern="1200" noProof="0" dirty="0"/>
            <a:t> LCD-ul afișează „Sistem dezarmat”, buzzer-ul rămâne oprit.</a:t>
          </a:r>
          <a:endParaRPr lang="ro-RO" sz="2200" kern="1200" noProof="0" dirty="0"/>
        </a:p>
      </dsp:txBody>
      <dsp:txXfrm>
        <a:off x="9200432" y="4226569"/>
        <a:ext cx="2492711" cy="14956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9T14:11:38.6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9T14:07:44.74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9T14:48:23.577"/>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5/29/2024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181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1882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34102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62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718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5542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256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341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3842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93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5/29/2024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84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5/29/2024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77179591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86F6A-13EF-A72D-27B9-065FB17837F5}"/>
              </a:ext>
            </a:extLst>
          </p:cNvPr>
          <p:cNvSpPr>
            <a:spLocks noGrp="1"/>
          </p:cNvSpPr>
          <p:nvPr>
            <p:ph type="ctrTitle"/>
          </p:nvPr>
        </p:nvSpPr>
        <p:spPr>
          <a:xfrm>
            <a:off x="5297762" y="640080"/>
            <a:ext cx="6251110" cy="3566160"/>
          </a:xfrm>
        </p:spPr>
        <p:txBody>
          <a:bodyPr anchor="b">
            <a:normAutofit/>
          </a:bodyPr>
          <a:lstStyle/>
          <a:p>
            <a:pPr>
              <a:lnSpc>
                <a:spcPct val="90000"/>
              </a:lnSpc>
            </a:pPr>
            <a:r>
              <a:rPr lang="ro-RO" sz="6000" kern="100" dirty="0">
                <a:effectLst/>
                <a:latin typeface="Calibri" panose="020F0502020204030204" pitchFamily="34" charset="0"/>
                <a:ea typeface="Calibri" panose="020F0502020204030204" pitchFamily="34" charset="0"/>
                <a:cs typeface="Times New Roman" panose="02020603050405020304" pitchFamily="18" charset="0"/>
              </a:rPr>
              <a:t>Implementarea unui sistem de alarmă bazat pe microcontroler</a:t>
            </a:r>
            <a:endParaRPr lang="en-US" sz="6000" dirty="0"/>
          </a:p>
        </p:txBody>
      </p:sp>
      <p:sp>
        <p:nvSpPr>
          <p:cNvPr id="3" name="Subtitle 2">
            <a:extLst>
              <a:ext uri="{FF2B5EF4-FFF2-40B4-BE49-F238E27FC236}">
                <a16:creationId xmlns:a16="http://schemas.microsoft.com/office/drawing/2014/main" id="{3C5E92BF-2C8E-5AAC-61E6-AFF47339C6CC}"/>
              </a:ext>
            </a:extLst>
          </p:cNvPr>
          <p:cNvSpPr>
            <a:spLocks noGrp="1"/>
          </p:cNvSpPr>
          <p:nvPr>
            <p:ph type="subTitle" idx="1"/>
          </p:nvPr>
        </p:nvSpPr>
        <p:spPr>
          <a:xfrm>
            <a:off x="5297760" y="4636008"/>
            <a:ext cx="6251111" cy="1572768"/>
          </a:xfrm>
        </p:spPr>
        <p:txBody>
          <a:bodyPr>
            <a:normAutofit/>
          </a:bodyPr>
          <a:lstStyle/>
          <a:p>
            <a:r>
              <a:rPr lang="ro-RO" kern="100" dirty="0">
                <a:effectLst/>
                <a:latin typeface="Calibri" panose="020F0502020204030204" pitchFamily="34" charset="0"/>
                <a:ea typeface="Calibri" panose="020F0502020204030204" pitchFamily="34" charset="0"/>
                <a:cs typeface="Times New Roman" panose="02020603050405020304" pitchFamily="18" charset="0"/>
              </a:rPr>
              <a:t>Turcuș Adrian </a:t>
            </a:r>
            <a:r>
              <a:rPr lang="en-US" kern="100" dirty="0">
                <a:effectLst/>
                <a:latin typeface="Calibri" panose="020F0502020204030204" pitchFamily="34" charset="0"/>
                <a:ea typeface="Calibri" panose="020F0502020204030204" pitchFamily="34" charset="0"/>
                <a:cs typeface="Times New Roman" panose="02020603050405020304" pitchFamily="18" charset="0"/>
              </a:rPr>
              <a:t>6.2</a:t>
            </a:r>
          </a:p>
          <a:p>
            <a:r>
              <a:rPr lang="ro-RO" kern="100" dirty="0">
                <a:effectLst/>
                <a:latin typeface="Calibri" panose="020F0502020204030204" pitchFamily="34" charset="0"/>
                <a:ea typeface="Calibri" panose="020F0502020204030204" pitchFamily="34" charset="0"/>
                <a:cs typeface="Times New Roman" panose="02020603050405020304" pitchFamily="18" charset="0"/>
              </a:rPr>
              <a:t>Ostrovan Narcisa</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ro-RO" kern="100" dirty="0">
                <a:effectLst/>
                <a:latin typeface="Calibri" panose="020F0502020204030204" pitchFamily="34" charset="0"/>
                <a:ea typeface="Calibri" panose="020F0502020204030204" pitchFamily="34" charset="0"/>
                <a:cs typeface="Times New Roman" panose="02020603050405020304" pitchFamily="18" charset="0"/>
              </a:rPr>
              <a:t>4.2</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urple circles and a black background&#10;&#10;Description automatically generated">
            <a:extLst>
              <a:ext uri="{FF2B5EF4-FFF2-40B4-BE49-F238E27FC236}">
                <a16:creationId xmlns:a16="http://schemas.microsoft.com/office/drawing/2014/main" id="{11B0C761-9630-A9BB-CAF6-69D69ECC2D0D}"/>
              </a:ext>
            </a:extLst>
          </p:cNvPr>
          <p:cNvPicPr>
            <a:picLocks noChangeAspect="1"/>
          </p:cNvPicPr>
          <p:nvPr/>
        </p:nvPicPr>
        <p:blipFill rotWithShape="1">
          <a:blip r:embed="rId2"/>
          <a:srcRect l="48848" r="310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2673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141448-C8F2-AB26-909D-00FEEC5F1709}"/>
              </a:ext>
            </a:extLst>
          </p:cNvPr>
          <p:cNvSpPr txBox="1"/>
          <p:nvPr/>
        </p:nvSpPr>
        <p:spPr>
          <a:xfrm>
            <a:off x="640080" y="1380154"/>
            <a:ext cx="4362461" cy="732110"/>
          </a:xfrm>
          <a:prstGeom prst="rect">
            <a:avLst/>
          </a:prstGeom>
        </p:spPr>
        <p:txBody>
          <a:bodyPr vert="horz" lIns="91440" tIns="45720" rIns="91440" bIns="45720" rtlCol="0" anchor="b">
            <a:normAutofit/>
          </a:bodyPr>
          <a:lstStyle/>
          <a:p>
            <a:pPr>
              <a:spcBef>
                <a:spcPct val="0"/>
              </a:spcBef>
              <a:spcAft>
                <a:spcPts val="600"/>
              </a:spcAft>
            </a:pPr>
            <a:r>
              <a:rPr lang="ro-RO" sz="3600">
                <a:highlight>
                  <a:srgbClr val="FFFFFF"/>
                </a:highlight>
                <a:latin typeface="Abadi" panose="020B0604020104020204" pitchFamily="34" charset="0"/>
                <a:ea typeface="+mj-ea"/>
                <a:cs typeface="+mj-cs"/>
              </a:rPr>
              <a:t>6. </a:t>
            </a:r>
            <a:r>
              <a:rPr lang="ro-RO" sz="3600" dirty="0">
                <a:highlight>
                  <a:srgbClr val="FFFFFF"/>
                </a:highlight>
                <a:latin typeface="Abadi" panose="020B0604020104020204" pitchFamily="34" charset="0"/>
                <a:ea typeface="+mj-ea"/>
                <a:cs typeface="+mj-cs"/>
              </a:rPr>
              <a:t>Placa Arduino </a:t>
            </a:r>
            <a:r>
              <a:rPr lang="ro-RO" sz="3600" dirty="0" err="1">
                <a:highlight>
                  <a:srgbClr val="FFFFFF"/>
                </a:highlight>
                <a:latin typeface="Abadi" panose="020B0604020104020204" pitchFamily="34" charset="0"/>
                <a:ea typeface="+mj-ea"/>
                <a:cs typeface="+mj-cs"/>
              </a:rPr>
              <a:t>Uno</a:t>
            </a:r>
            <a:endParaRPr lang="ro-RO" sz="3600" dirty="0">
              <a:highlight>
                <a:srgbClr val="FFFFFF"/>
              </a:highlight>
              <a:latin typeface="Abadi" panose="020B0604020104020204" pitchFamily="34" charset="0"/>
              <a:ea typeface="+mj-ea"/>
              <a:cs typeface="+mj-cs"/>
            </a:endParaRPr>
          </a:p>
        </p:txBody>
      </p:sp>
      <p:sp>
        <p:nvSpPr>
          <p:cNvPr id="24"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9A5DEF-20AB-D44D-98DD-41282F684659}"/>
              </a:ext>
            </a:extLst>
          </p:cNvPr>
          <p:cNvSpPr txBox="1"/>
          <p:nvPr/>
        </p:nvSpPr>
        <p:spPr>
          <a:xfrm>
            <a:off x="640080" y="2706624"/>
            <a:ext cx="4362461" cy="3483864"/>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ea typeface="+mj-ea"/>
                <a:cs typeface="+mj-cs"/>
              </a:rPr>
              <a:t>Rol: Legarea logica a componentelor (centralizarea lor)</a:t>
            </a:r>
          </a:p>
          <a:p>
            <a:pPr marL="285750" indent="-2286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ea typeface="+mj-ea"/>
                <a:cs typeface="+mj-cs"/>
              </a:rPr>
              <a:t>Funcționare: Trimiterea si primirea de semnal de catre componente si interpretarea rezultatelor folosindu-se de codul scris</a:t>
            </a:r>
          </a:p>
        </p:txBody>
      </p:sp>
      <p:pic>
        <p:nvPicPr>
          <p:cNvPr id="8" name="Picture 7" descr="A close-up of a circuit board&#10;&#10;Description automatically generated">
            <a:extLst>
              <a:ext uri="{FF2B5EF4-FFF2-40B4-BE49-F238E27FC236}">
                <a16:creationId xmlns:a16="http://schemas.microsoft.com/office/drawing/2014/main" id="{EB8508E3-C0DC-A6AF-F4EE-C2DEBE2A5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3265" y="1087176"/>
            <a:ext cx="2628878" cy="3975638"/>
          </a:xfrm>
          <a:prstGeom prst="rect">
            <a:avLst/>
          </a:prstGeom>
        </p:spPr>
      </p:pic>
      <p:pic>
        <p:nvPicPr>
          <p:cNvPr id="5" name="Picture 4">
            <a:extLst>
              <a:ext uri="{FF2B5EF4-FFF2-40B4-BE49-F238E27FC236}">
                <a16:creationId xmlns:a16="http://schemas.microsoft.com/office/drawing/2014/main" id="{8697BBB8-E14A-2D17-FED7-A2F3E12F0B24}"/>
              </a:ext>
            </a:extLst>
          </p:cNvPr>
          <p:cNvPicPr>
            <a:picLocks noChangeAspect="1"/>
          </p:cNvPicPr>
          <p:nvPr/>
        </p:nvPicPr>
        <p:blipFill>
          <a:blip r:embed="rId3"/>
          <a:stretch>
            <a:fillRect/>
          </a:stretch>
        </p:blipFill>
        <p:spPr>
          <a:xfrm>
            <a:off x="5200660" y="1430888"/>
            <a:ext cx="4489030" cy="3288215"/>
          </a:xfrm>
          <a:prstGeom prst="rect">
            <a:avLst/>
          </a:prstGeom>
        </p:spPr>
      </p:pic>
    </p:spTree>
    <p:extLst>
      <p:ext uri="{BB962C8B-B14F-4D97-AF65-F5344CB8AC3E}">
        <p14:creationId xmlns:p14="http://schemas.microsoft.com/office/powerpoint/2010/main" val="166692137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194A81-B425-2461-DC28-A09A62D0F36B}"/>
              </a:ext>
            </a:extLst>
          </p:cNvPr>
          <p:cNvSpPr txBox="1"/>
          <p:nvPr/>
        </p:nvSpPr>
        <p:spPr>
          <a:xfrm>
            <a:off x="6878785" y="353961"/>
            <a:ext cx="5257755" cy="6504039"/>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ro-RO" sz="1600" b="1" i="0" dirty="0">
                <a:effectLst/>
                <a:highlight>
                  <a:srgbClr val="FFFFFF"/>
                </a:highlight>
                <a:latin typeface="Abadi" panose="020B0604020104020204" pitchFamily="34" charset="0"/>
              </a:rPr>
              <a:t>MODUL DE FUNCT</a:t>
            </a:r>
            <a:r>
              <a:rPr lang="ro-RO" sz="1600" b="1" dirty="0">
                <a:highlight>
                  <a:srgbClr val="FFFFFF"/>
                </a:highlight>
                <a:latin typeface="Abadi" panose="020B0604020104020204" pitchFamily="34" charset="0"/>
              </a:rPr>
              <a:t>IONARE AL SISTEMULUI DE ALARMA BAZAT PE MICROCONTROLER</a:t>
            </a:r>
            <a:endParaRPr lang="ro-RO" sz="1600" b="1" i="0" dirty="0">
              <a:effectLst/>
              <a:highlight>
                <a:srgbClr val="FFFFFF"/>
              </a:highlight>
              <a:latin typeface="Abadi" panose="020B0604020104020204" pitchFamily="34" charset="0"/>
            </a:endParaRPr>
          </a:p>
          <a:p>
            <a:pPr indent="-228600">
              <a:spcAft>
                <a:spcPts val="600"/>
              </a:spcAft>
              <a:buFont typeface="Arial" panose="020B0604020202020204" pitchFamily="34" charset="0"/>
              <a:buChar char="•"/>
            </a:pPr>
            <a:endParaRPr lang="ro-RO" sz="1600" b="1" i="0" dirty="0">
              <a:effectLst/>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ro-RO" sz="1600" b="1" i="0" dirty="0">
                <a:effectLst/>
                <a:highlight>
                  <a:srgbClr val="FFFFFF"/>
                </a:highlight>
                <a:latin typeface="Abadi" panose="020B0604020104020204" pitchFamily="34" charset="0"/>
              </a:rPr>
              <a:t> 1. Inițializare</a:t>
            </a:r>
            <a:r>
              <a:rPr lang="ro-RO" sz="1600" b="0" i="0" dirty="0">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La pornire, microcontrolerul inițializează senzorii PIR, tastatura, ecranul LCD, buzzer-ul și servomotorul.</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Ecranul LCD afișează mesajul „Sistem dezarmat”.</a:t>
            </a:r>
          </a:p>
          <a:p>
            <a:pPr lvl="1" indent="-228600">
              <a:spcAft>
                <a:spcPts val="600"/>
              </a:spcAft>
              <a:buFont typeface="Arial" panose="020B0604020202020204" pitchFamily="34" charset="0"/>
              <a:buChar char="•"/>
            </a:pPr>
            <a:endParaRPr lang="ro-RO" sz="1600" b="0" i="0" dirty="0">
              <a:effectLst/>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ro-RO" sz="1600" b="1" i="0" dirty="0">
                <a:effectLst/>
                <a:highlight>
                  <a:srgbClr val="FFFFFF"/>
                </a:highlight>
                <a:latin typeface="Abadi" panose="020B0604020104020204" pitchFamily="34" charset="0"/>
              </a:rPr>
              <a:t> 2. Armare/Dezarmare</a:t>
            </a:r>
            <a:r>
              <a:rPr lang="ro-RO" sz="1600" b="0" i="0" dirty="0">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1. Utilizatorul introduce un cod de la tastatură.</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2. Dacă codul este corect:</a:t>
            </a:r>
          </a:p>
          <a:p>
            <a:pPr marL="1143000" lvl="2"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1. În stare dezarmată, sistemul se armează, activând servomotorul (simulând închiderea unei uși) și afișând „Sistem armat” pe LCD.</a:t>
            </a:r>
          </a:p>
          <a:p>
            <a:pPr marL="1143000" lvl="2"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2. În stare armată, sistemul se dezarmează, dezactivând servomotorul și afișând „Sistem dezarmat” pe LCD. Buzzer-ul se oprește.</a:t>
            </a:r>
            <a:endParaRPr lang="ro-RO" sz="1600" dirty="0">
              <a:latin typeface="Abadi" panose="020B0604020104020204" pitchFamily="34" charset="0"/>
            </a:endParaRPr>
          </a:p>
        </p:txBody>
      </p:sp>
      <p:pic>
        <p:nvPicPr>
          <p:cNvPr id="4" name="Picture 3">
            <a:extLst>
              <a:ext uri="{FF2B5EF4-FFF2-40B4-BE49-F238E27FC236}">
                <a16:creationId xmlns:a16="http://schemas.microsoft.com/office/drawing/2014/main" id="{7468BBAB-02AD-85FB-AA34-EEAA0326FAEE}"/>
              </a:ext>
            </a:extLst>
          </p:cNvPr>
          <p:cNvPicPr>
            <a:picLocks noChangeAspect="1"/>
          </p:cNvPicPr>
          <p:nvPr/>
        </p:nvPicPr>
        <p:blipFill rotWithShape="1">
          <a:blip r:embed="rId2">
            <a:extLst>
              <a:ext uri="{28A0092B-C50C-407E-A947-70E740481C1C}">
                <a14:useLocalDpi xmlns:a14="http://schemas.microsoft.com/office/drawing/2010/main" val="0"/>
              </a:ext>
            </a:extLst>
          </a:blip>
          <a:srcRect l="16549" r="16549"/>
          <a:stretch/>
        </p:blipFill>
        <p:spPr>
          <a:xfrm flipH="1">
            <a:off x="0" y="0"/>
            <a:ext cx="6878785"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46932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30260E-C26D-B099-BBB0-A17A4AD7328F}"/>
              </a:ext>
            </a:extLst>
          </p:cNvPr>
          <p:cNvSpPr txBox="1"/>
          <p:nvPr/>
        </p:nvSpPr>
        <p:spPr>
          <a:xfrm>
            <a:off x="139070" y="122307"/>
            <a:ext cx="5146690" cy="6735693"/>
          </a:xfrm>
          <a:prstGeom prst="rect">
            <a:avLst/>
          </a:prstGeo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1600" b="1" i="0" dirty="0">
                <a:effectLst/>
                <a:highlight>
                  <a:srgbClr val="FFFFFF"/>
                </a:highlight>
                <a:latin typeface="Abadi" panose="020B0604020104020204" pitchFamily="34" charset="0"/>
              </a:rPr>
              <a:t>3. </a:t>
            </a:r>
            <a:r>
              <a:rPr lang="en-US" sz="1600" b="1" i="0" dirty="0" err="1">
                <a:effectLst/>
                <a:highlight>
                  <a:srgbClr val="FFFFFF"/>
                </a:highlight>
                <a:latin typeface="Abadi" panose="020B0604020104020204" pitchFamily="34" charset="0"/>
              </a:rPr>
              <a:t>Monitorizare</a:t>
            </a:r>
            <a:r>
              <a:rPr lang="en-US" sz="1600" b="1" i="0" dirty="0">
                <a:effectLst/>
                <a:highlight>
                  <a:srgbClr val="FFFFFF"/>
                </a:highlight>
                <a:latin typeface="Abadi" panose="020B0604020104020204" pitchFamily="34" charset="0"/>
              </a:rPr>
              <a:t> </a:t>
            </a:r>
            <a:r>
              <a:rPr lang="en-US" sz="1600" b="1" i="0" dirty="0" err="1">
                <a:effectLst/>
                <a:highlight>
                  <a:srgbClr val="FFFFFF"/>
                </a:highlight>
                <a:latin typeface="Abadi" panose="020B0604020104020204" pitchFamily="34" charset="0"/>
              </a:rPr>
              <a:t>senzori</a:t>
            </a:r>
            <a:r>
              <a:rPr lang="en-US" sz="1600" b="1" i="0" dirty="0">
                <a:effectLst/>
                <a:highlight>
                  <a:srgbClr val="FFFFFF"/>
                </a:highlight>
                <a:latin typeface="Abadi" panose="020B0604020104020204" pitchFamily="34" charset="0"/>
              </a:rPr>
              <a:t> PIR</a:t>
            </a:r>
            <a:r>
              <a:rPr lang="en-US" sz="1600" b="0" i="0" dirty="0">
                <a:effectLst/>
                <a:highlight>
                  <a:srgbClr val="FFFFFF"/>
                </a:highlight>
                <a:latin typeface="Abadi" panose="020B0604020104020204" pitchFamily="34" charset="0"/>
              </a:rPr>
              <a:t>:</a:t>
            </a:r>
          </a:p>
          <a:p>
            <a:pPr lvl="1" indent="-228600">
              <a:spcAft>
                <a:spcPts val="600"/>
              </a:spcAft>
              <a:buFont typeface="Arial" panose="020B0604020202020204" pitchFamily="34" charset="0"/>
              <a:buChar char="•"/>
            </a:pPr>
            <a:r>
              <a:rPr lang="en-US" sz="1600" b="0" i="0" dirty="0" err="1">
                <a:effectLst/>
                <a:highlight>
                  <a:srgbClr val="FFFFFF"/>
                </a:highlight>
                <a:latin typeface="Abadi" panose="020B0604020104020204" pitchFamily="34" charset="0"/>
              </a:rPr>
              <a:t>În</a:t>
            </a:r>
            <a:r>
              <a:rPr lang="en-US" sz="1600" b="0" i="0" dirty="0">
                <a:effectLst/>
                <a:highlight>
                  <a:srgbClr val="FFFFFF"/>
                </a:highlight>
                <a:latin typeface="Abadi" panose="020B0604020104020204" pitchFamily="34" charset="0"/>
              </a:rPr>
              <a:t> stare </a:t>
            </a:r>
            <a:r>
              <a:rPr lang="en-US" sz="1600" b="0" i="0" dirty="0" err="1">
                <a:effectLst/>
                <a:highlight>
                  <a:srgbClr val="FFFFFF"/>
                </a:highlight>
                <a:latin typeface="Abadi" panose="020B0604020104020204" pitchFamily="34" charset="0"/>
              </a:rPr>
              <a:t>armată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sistemul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monitorizează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continuu</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senzorii</a:t>
            </a:r>
            <a:r>
              <a:rPr lang="en-US" sz="1600" b="0" i="0" dirty="0">
                <a:effectLst/>
                <a:highlight>
                  <a:srgbClr val="FFFFFF"/>
                </a:highlight>
                <a:latin typeface="Abadi" panose="020B0604020104020204" pitchFamily="34" charset="0"/>
              </a:rPr>
              <a:t> PIR </a:t>
            </a:r>
            <a:r>
              <a:rPr lang="en-US" sz="1600" b="0" i="0" dirty="0" err="1">
                <a:effectLst/>
                <a:highlight>
                  <a:srgbClr val="FFFFFF"/>
                </a:highlight>
                <a:latin typeface="Abadi" panose="020B0604020104020204" pitchFamily="34" charset="0"/>
              </a:rPr>
              <a:t>pentru</a:t>
            </a:r>
            <a:r>
              <a:rPr lang="en-US" sz="1600" b="0" i="0" dirty="0">
                <a:effectLst/>
                <a:highlight>
                  <a:srgbClr val="FFFFFF"/>
                </a:highlight>
                <a:latin typeface="Abadi" panose="020B0604020104020204" pitchFamily="34" charset="0"/>
              </a:rPr>
              <a:t> a </a:t>
            </a:r>
            <a:r>
              <a:rPr lang="en-US" sz="1600" b="0" i="0" dirty="0" err="1">
                <a:effectLst/>
                <a:highlight>
                  <a:srgbClr val="FFFFFF"/>
                </a:highlight>
                <a:latin typeface="Abadi" panose="020B0604020104020204" pitchFamily="34" charset="0"/>
              </a:rPr>
              <a:t>detecta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mișcarea</a:t>
            </a:r>
            <a:r>
              <a:rPr lang="en-US" sz="1600" b="0" i="0" dirty="0">
                <a:effectLst/>
                <a:highlight>
                  <a:srgbClr val="FFFFFF"/>
                </a:highlight>
                <a:latin typeface="Abadi" panose="020B0604020104020204" pitchFamily="34" charset="0"/>
              </a:rPr>
              <a:t>.</a:t>
            </a:r>
          </a:p>
          <a:p>
            <a:pPr lvl="1" indent="-228600">
              <a:spcAft>
                <a:spcPts val="600"/>
              </a:spcAft>
              <a:buFont typeface="Arial" panose="020B0604020202020204" pitchFamily="34" charset="0"/>
              <a:buChar char="•"/>
            </a:pPr>
            <a:r>
              <a:rPr lang="en-US" sz="1600" b="0" i="0" dirty="0" err="1">
                <a:effectLst/>
                <a:highlight>
                  <a:srgbClr val="FFFFFF"/>
                </a:highlight>
                <a:latin typeface="Abadi" panose="020B0604020104020204" pitchFamily="34" charset="0"/>
              </a:rPr>
              <a:t>Dacă</a:t>
            </a:r>
            <a:r>
              <a:rPr lang="en-US" sz="1600" b="0" i="0" dirty="0">
                <a:effectLst/>
                <a:highlight>
                  <a:srgbClr val="FFFFFF"/>
                </a:highlight>
                <a:latin typeface="Abadi" panose="020B0604020104020204" pitchFamily="34" charset="0"/>
              </a:rPr>
              <a:t> un </a:t>
            </a:r>
            <a:r>
              <a:rPr lang="en-US" sz="1600" b="0" i="0" dirty="0" err="1">
                <a:effectLst/>
                <a:highlight>
                  <a:srgbClr val="FFFFFF"/>
                </a:highlight>
                <a:latin typeface="Abadi" panose="020B0604020104020204" pitchFamily="34" charset="0"/>
              </a:rPr>
              <a:t>senzor</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detectează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mișcarea</a:t>
            </a:r>
            <a:r>
              <a:rPr lang="en-US" sz="1600" b="0" i="0" dirty="0">
                <a:effectLst/>
                <a:highlight>
                  <a:srgbClr val="FFFFFF"/>
                </a:highlight>
                <a:latin typeface="Abadi" panose="020B0604020104020204" pitchFamily="34" charset="0"/>
              </a:rPr>
              <a:t>, LCD-</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afișează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Alerta</a:t>
            </a:r>
            <a:r>
              <a:rPr lang="en-US" sz="1600" b="0" i="0" dirty="0">
                <a:effectLst/>
                <a:highlight>
                  <a:srgbClr val="FFFFFF"/>
                </a:highlight>
                <a:latin typeface="Abadi" panose="020B0604020104020204" pitchFamily="34" charset="0"/>
              </a:rPr>
              <a:t> camera 1” </a:t>
            </a:r>
            <a:r>
              <a:rPr lang="en-US" sz="1600" b="0" i="0" dirty="0" err="1">
                <a:effectLst/>
                <a:highlight>
                  <a:srgbClr val="FFFFFF"/>
                </a:highlight>
                <a:latin typeface="Abadi" panose="020B0604020104020204" pitchFamily="34" charset="0"/>
              </a:rPr>
              <a:t>sau</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Alerta</a:t>
            </a:r>
            <a:r>
              <a:rPr lang="en-US" sz="1600" b="0" i="0" dirty="0">
                <a:effectLst/>
                <a:highlight>
                  <a:srgbClr val="FFFFFF"/>
                </a:highlight>
                <a:latin typeface="Abadi" panose="020B0604020104020204" pitchFamily="34" charset="0"/>
              </a:rPr>
              <a:t> camera 2”, </a:t>
            </a:r>
            <a:r>
              <a:rPr lang="en-US" sz="1600" b="0" i="0" dirty="0" err="1">
                <a:effectLst/>
                <a:highlight>
                  <a:srgbClr val="FFFFFF"/>
                </a:highlight>
                <a:latin typeface="Abadi" panose="020B0604020104020204" pitchFamily="34" charset="0"/>
              </a:rPr>
              <a:t>iar</a:t>
            </a:r>
            <a:r>
              <a:rPr lang="en-US" sz="1600" b="0" i="0" dirty="0">
                <a:effectLst/>
                <a:highlight>
                  <a:srgbClr val="FFFFFF"/>
                </a:highlight>
                <a:latin typeface="Abadi" panose="020B0604020104020204" pitchFamily="34" charset="0"/>
              </a:rPr>
              <a:t> buzzer-</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emite</a:t>
            </a:r>
            <a:r>
              <a:rPr lang="en-US" sz="1600" b="0" i="0" dirty="0">
                <a:effectLst/>
                <a:highlight>
                  <a:srgbClr val="FFFFFF"/>
                </a:highlight>
                <a:latin typeface="Abadi" panose="020B0604020104020204" pitchFamily="34" charset="0"/>
              </a:rPr>
              <a:t> un </a:t>
            </a:r>
            <a:r>
              <a:rPr lang="en-US" sz="1600" b="0" i="0" dirty="0" err="1">
                <a:effectLst/>
                <a:highlight>
                  <a:srgbClr val="FFFFFF"/>
                </a:highlight>
                <a:latin typeface="Abadi" panose="020B0604020104020204" pitchFamily="34" charset="0"/>
              </a:rPr>
              <a:t>semnal</a:t>
            </a:r>
            <a:r>
              <a:rPr lang="en-US" sz="1600" b="0" i="0" dirty="0">
                <a:effectLst/>
                <a:highlight>
                  <a:srgbClr val="FFFFFF"/>
                </a:highlight>
                <a:latin typeface="Abadi" panose="020B0604020104020204" pitchFamily="34" charset="0"/>
              </a:rPr>
              <a:t> sonor specific.</a:t>
            </a:r>
          </a:p>
          <a:p>
            <a:pPr lvl="1" indent="-228600">
              <a:spcAft>
                <a:spcPts val="600"/>
              </a:spcAft>
              <a:buFont typeface="Arial" panose="020B0604020202020204" pitchFamily="34" charset="0"/>
              <a:buChar char="•"/>
            </a:pPr>
            <a:r>
              <a:rPr lang="en-US" sz="1600" b="0" i="0" dirty="0" err="1">
                <a:effectLst/>
                <a:highlight>
                  <a:srgbClr val="FFFFFF"/>
                </a:highlight>
                <a:latin typeface="Abadi" panose="020B0604020104020204" pitchFamily="34" charset="0"/>
              </a:rPr>
              <a:t>Dacă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ambii</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senzori</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detectează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mișcarea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simultan</a:t>
            </a:r>
            <a:r>
              <a:rPr lang="en-US" sz="1600" b="0" i="0" dirty="0">
                <a:effectLst/>
                <a:highlight>
                  <a:srgbClr val="FFFFFF"/>
                </a:highlight>
                <a:latin typeface="Abadi" panose="020B0604020104020204" pitchFamily="34" charset="0"/>
              </a:rPr>
              <a:t>, LCD-</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afișează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Alerta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ambele</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camere</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iar</a:t>
            </a:r>
            <a:r>
              <a:rPr lang="en-US" sz="1600" b="0" i="0" dirty="0">
                <a:effectLst/>
                <a:highlight>
                  <a:srgbClr val="FFFFFF"/>
                </a:highlight>
                <a:latin typeface="Abadi" panose="020B0604020104020204" pitchFamily="34" charset="0"/>
              </a:rPr>
              <a:t> buzzer-</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emite</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semnale</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sonore</a:t>
            </a:r>
            <a:r>
              <a:rPr lang="en-US" sz="1600" b="0" i="0" dirty="0">
                <a:effectLst/>
                <a:highlight>
                  <a:srgbClr val="FFFFFF"/>
                </a:highlight>
                <a:latin typeface="Abadi" panose="020B0604020104020204" pitchFamily="34" charset="0"/>
              </a:rPr>
              <a:t> alternative.</a:t>
            </a:r>
          </a:p>
          <a:p>
            <a:pPr lvl="1" indent="-228600">
              <a:spcAft>
                <a:spcPts val="600"/>
              </a:spcAft>
              <a:buFont typeface="Arial" panose="020B0604020202020204" pitchFamily="34" charset="0"/>
              <a:buChar char="•"/>
            </a:pPr>
            <a:endParaRPr lang="en-US" sz="1600" b="0" i="0" dirty="0">
              <a:effectLst/>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en-US" sz="1600" b="1" i="0" dirty="0">
                <a:effectLst/>
                <a:highlight>
                  <a:srgbClr val="FFFFFF"/>
                </a:highlight>
                <a:latin typeface="Abadi" panose="020B0604020104020204" pitchFamily="34" charset="0"/>
              </a:rPr>
              <a:t>4. </a:t>
            </a:r>
            <a:r>
              <a:rPr lang="en-US" sz="1600" b="1" i="0" dirty="0" err="1">
                <a:effectLst/>
                <a:highlight>
                  <a:srgbClr val="FFFFFF"/>
                </a:highlight>
                <a:latin typeface="Abadi" panose="020B0604020104020204" pitchFamily="34" charset="0"/>
              </a:rPr>
              <a:t>Starea</a:t>
            </a:r>
            <a:r>
              <a:rPr lang="en-US" sz="1600" b="1" i="0" dirty="0">
                <a:effectLst/>
                <a:highlight>
                  <a:srgbClr val="FFFFFF"/>
                </a:highlight>
                <a:latin typeface="Abadi" panose="020B0604020104020204" pitchFamily="34" charset="0"/>
              </a:rPr>
              <a:t> </a:t>
            </a:r>
            <a:r>
              <a:rPr lang="en-US" sz="1600" b="1" i="0" dirty="0" err="1">
                <a:effectLst/>
                <a:highlight>
                  <a:srgbClr val="FFFFFF"/>
                </a:highlight>
                <a:latin typeface="Abadi" panose="020B0604020104020204" pitchFamily="34" charset="0"/>
              </a:rPr>
              <a:t>dezarmată</a:t>
            </a:r>
            <a:r>
              <a:rPr lang="en-US" sz="1600" b="0" i="0" dirty="0">
                <a:effectLst/>
                <a:highlight>
                  <a:srgbClr val="FFFFFF"/>
                </a:highlight>
                <a:latin typeface="Abadi" panose="020B0604020104020204" pitchFamily="34" charset="0"/>
              </a:rPr>
              <a:t>:</a:t>
            </a:r>
          </a:p>
          <a:p>
            <a:pPr lvl="1" indent="-228600">
              <a:spcAft>
                <a:spcPts val="600"/>
              </a:spcAft>
              <a:buFont typeface="Arial" panose="020B0604020202020204" pitchFamily="34" charset="0"/>
              <a:buChar char="•"/>
            </a:pPr>
            <a:r>
              <a:rPr lang="en-US" sz="1600" b="0" i="0" dirty="0" err="1">
                <a:effectLst/>
                <a:highlight>
                  <a:srgbClr val="FFFFFF"/>
                </a:highlight>
                <a:latin typeface="Abadi" panose="020B0604020104020204" pitchFamily="34" charset="0"/>
              </a:rPr>
              <a:t>În</a:t>
            </a:r>
            <a:r>
              <a:rPr lang="en-US" sz="1600" b="0" i="0" dirty="0">
                <a:effectLst/>
                <a:highlight>
                  <a:srgbClr val="FFFFFF"/>
                </a:highlight>
                <a:latin typeface="Abadi" panose="020B0604020104020204" pitchFamily="34" charset="0"/>
              </a:rPr>
              <a:t> stare </a:t>
            </a:r>
            <a:r>
              <a:rPr lang="en-US" sz="1600" b="0" i="0" dirty="0" err="1">
                <a:effectLst/>
                <a:highlight>
                  <a:srgbClr val="FFFFFF"/>
                </a:highlight>
                <a:latin typeface="Abadi" panose="020B0604020104020204" pitchFamily="34" charset="0"/>
              </a:rPr>
              <a:t>dezarmată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senzorii</a:t>
            </a:r>
            <a:r>
              <a:rPr lang="en-US" sz="1600" b="0" i="0" dirty="0">
                <a:effectLst/>
                <a:highlight>
                  <a:srgbClr val="FFFFFF"/>
                </a:highlight>
                <a:latin typeface="Abadi" panose="020B0604020104020204" pitchFamily="34" charset="0"/>
              </a:rPr>
              <a:t> PIR nu </a:t>
            </a:r>
            <a:r>
              <a:rPr lang="en-US" sz="1600" b="0" i="0" dirty="0" err="1">
                <a:effectLst/>
                <a:highlight>
                  <a:srgbClr val="FFFFFF"/>
                </a:highlight>
                <a:latin typeface="Abadi" panose="020B0604020104020204" pitchFamily="34" charset="0"/>
              </a:rPr>
              <a:t>declanșează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alarme</a:t>
            </a:r>
            <a:r>
              <a:rPr lang="en-US" sz="1600" b="0" i="0" dirty="0">
                <a:effectLst/>
                <a:highlight>
                  <a:srgbClr val="FFFFFF"/>
                </a:highlight>
                <a:latin typeface="Abadi" panose="020B0604020104020204" pitchFamily="34" charset="0"/>
              </a:rPr>
              <a:t>.</a:t>
            </a:r>
          </a:p>
          <a:p>
            <a:pPr lvl="1" indent="-228600">
              <a:spcAft>
                <a:spcPts val="600"/>
              </a:spcAft>
              <a:buFont typeface="Arial" panose="020B0604020202020204" pitchFamily="34" charset="0"/>
              <a:buChar char="•"/>
            </a:pPr>
            <a:r>
              <a:rPr lang="en-US" sz="1600" b="0" i="0" dirty="0">
                <a:effectLst/>
                <a:highlight>
                  <a:srgbClr val="FFFFFF"/>
                </a:highlight>
                <a:latin typeface="Abadi" panose="020B0604020104020204" pitchFamily="34" charset="0"/>
              </a:rPr>
              <a:t>LCD-</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afișează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Sistem</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dezarmat</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iar</a:t>
            </a:r>
            <a:r>
              <a:rPr lang="en-US" sz="1600" b="0" i="0" dirty="0">
                <a:effectLst/>
                <a:highlight>
                  <a:srgbClr val="FFFFFF"/>
                </a:highlight>
                <a:latin typeface="Abadi" panose="020B0604020104020204" pitchFamily="34" charset="0"/>
              </a:rPr>
              <a:t> buzzer-</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rămâne</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oprit</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chiar</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dacă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senzorii</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detectează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mișcare</a:t>
            </a:r>
            <a:r>
              <a:rPr lang="en-US" sz="1600" b="0" i="0" dirty="0">
                <a:effectLst/>
                <a:highlight>
                  <a:srgbClr val="FFFFFF"/>
                </a:highlight>
                <a:latin typeface="Abadi" panose="020B0604020104020204" pitchFamily="34" charset="0"/>
              </a:rPr>
              <a:t>.</a:t>
            </a:r>
          </a:p>
          <a:p>
            <a:pPr lvl="1" indent="-228600">
              <a:spcAft>
                <a:spcPts val="600"/>
              </a:spcAft>
              <a:buFont typeface="Arial" panose="020B0604020202020204" pitchFamily="34" charset="0"/>
              <a:buChar char="•"/>
            </a:pPr>
            <a:endParaRPr lang="en-US" sz="1600" b="0" i="0" dirty="0">
              <a:effectLst/>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en-US" sz="1600" b="1" i="0" dirty="0">
                <a:effectLst/>
                <a:highlight>
                  <a:srgbClr val="FFFFFF"/>
                </a:highlight>
                <a:latin typeface="Abadi" panose="020B0604020104020204" pitchFamily="34" charset="0"/>
              </a:rPr>
              <a:t>5. </a:t>
            </a:r>
            <a:r>
              <a:rPr lang="en-US" sz="1600" b="1" i="0" dirty="0" err="1">
                <a:effectLst/>
                <a:highlight>
                  <a:srgbClr val="FFFFFF"/>
                </a:highlight>
                <a:latin typeface="Abadi" panose="020B0604020104020204" pitchFamily="34" charset="0"/>
              </a:rPr>
              <a:t>Rearmare</a:t>
            </a:r>
            <a:r>
              <a:rPr lang="en-US" sz="1600" b="1" i="0" dirty="0">
                <a:effectLst/>
                <a:highlight>
                  <a:srgbClr val="FFFFFF"/>
                </a:highlight>
                <a:latin typeface="Abadi" panose="020B0604020104020204" pitchFamily="34" charset="0"/>
              </a:rPr>
              <a:t> </a:t>
            </a:r>
            <a:r>
              <a:rPr lang="en-US" sz="1600" b="1" i="0" dirty="0" err="1">
                <a:effectLst/>
                <a:highlight>
                  <a:srgbClr val="FFFFFF"/>
                </a:highlight>
                <a:latin typeface="Abadi" panose="020B0604020104020204" pitchFamily="34" charset="0"/>
              </a:rPr>
              <a:t>și</a:t>
            </a:r>
            <a:r>
              <a:rPr lang="en-US" sz="1600" b="1" i="0" dirty="0">
                <a:effectLst/>
                <a:highlight>
                  <a:srgbClr val="FFFFFF"/>
                </a:highlight>
                <a:latin typeface="Abadi" panose="020B0604020104020204" pitchFamily="34" charset="0"/>
              </a:rPr>
              <a:t> </a:t>
            </a:r>
            <a:r>
              <a:rPr lang="en-US" sz="1600" b="1" i="0" dirty="0" err="1">
                <a:effectLst/>
                <a:highlight>
                  <a:srgbClr val="FFFFFF"/>
                </a:highlight>
                <a:latin typeface="Abadi" panose="020B0604020104020204" pitchFamily="34" charset="0"/>
              </a:rPr>
              <a:t>dezarmare</a:t>
            </a:r>
            <a:r>
              <a:rPr lang="en-US" sz="1600" b="0" i="0" dirty="0">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1. </a:t>
            </a:r>
            <a:r>
              <a:rPr lang="en-US" sz="1600" b="0" i="0" dirty="0" err="1">
                <a:effectLst/>
                <a:highlight>
                  <a:srgbClr val="FFFFFF"/>
                </a:highlight>
                <a:latin typeface="Abadi" panose="020B0604020104020204" pitchFamily="34" charset="0"/>
              </a:rPr>
              <a:t>Utilizatorul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poate</a:t>
            </a:r>
            <a:r>
              <a:rPr lang="en-US" sz="1600" b="0" i="0" dirty="0">
                <a:effectLst/>
                <a:highlight>
                  <a:srgbClr val="FFFFFF"/>
                </a:highlight>
                <a:latin typeface="Abadi" panose="020B0604020104020204" pitchFamily="34" charset="0"/>
              </a:rPr>
              <a:t> reintroduce </a:t>
            </a:r>
            <a:r>
              <a:rPr lang="en-US" sz="1600" b="0" i="0" dirty="0" err="1">
                <a:effectLst/>
                <a:highlight>
                  <a:srgbClr val="FFFFFF"/>
                </a:highlight>
                <a:latin typeface="Abadi" panose="020B0604020104020204" pitchFamily="34" charset="0"/>
              </a:rPr>
              <a:t>codul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pentru</a:t>
            </a:r>
            <a:r>
              <a:rPr lang="en-US" sz="1600" b="0" i="0" dirty="0">
                <a:effectLst/>
                <a:highlight>
                  <a:srgbClr val="FFFFFF"/>
                </a:highlight>
                <a:latin typeface="Abadi" panose="020B0604020104020204" pitchFamily="34" charset="0"/>
              </a:rPr>
              <a:t> a </a:t>
            </a:r>
            <a:r>
              <a:rPr lang="en-US" sz="1600" b="0" i="0" dirty="0" err="1">
                <a:effectLst/>
                <a:highlight>
                  <a:srgbClr val="FFFFFF"/>
                </a:highlight>
                <a:latin typeface="Abadi" panose="020B0604020104020204" pitchFamily="34" charset="0"/>
              </a:rPr>
              <a:t>dezarma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sistemul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în</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caz</a:t>
            </a:r>
            <a:r>
              <a:rPr lang="en-US" sz="1600" b="0" i="0" dirty="0">
                <a:effectLst/>
                <a:highlight>
                  <a:srgbClr val="FFFFFF"/>
                </a:highlight>
                <a:latin typeface="Abadi" panose="020B0604020104020204" pitchFamily="34" charset="0"/>
              </a:rPr>
              <a:t> de </a:t>
            </a:r>
            <a:r>
              <a:rPr lang="en-US" sz="1600" b="0" i="0" dirty="0" err="1">
                <a:effectLst/>
                <a:highlight>
                  <a:srgbClr val="FFFFFF"/>
                </a:highlight>
                <a:latin typeface="Abadi" panose="020B0604020104020204" pitchFamily="34" charset="0"/>
              </a:rPr>
              <a:t>alarmă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falsă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sau</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pentru</a:t>
            </a:r>
            <a:r>
              <a:rPr lang="en-US" sz="1600" b="0" i="0" dirty="0">
                <a:effectLst/>
                <a:highlight>
                  <a:srgbClr val="FFFFFF"/>
                </a:highlight>
                <a:latin typeface="Abadi" panose="020B0604020104020204" pitchFamily="34" charset="0"/>
              </a:rPr>
              <a:t> a-l </a:t>
            </a:r>
            <a:r>
              <a:rPr lang="en-US" sz="1600" b="0" i="0" dirty="0" err="1">
                <a:effectLst/>
                <a:highlight>
                  <a:srgbClr val="FFFFFF"/>
                </a:highlight>
                <a:latin typeface="Abadi" panose="020B0604020104020204" pitchFamily="34" charset="0"/>
              </a:rPr>
              <a:t>rearma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după</a:t>
            </a:r>
            <a:r>
              <a:rPr lang="en-US" sz="1600" b="0" i="0" dirty="0">
                <a:effectLst/>
                <a:highlight>
                  <a:srgbClr val="FFFFFF"/>
                </a:highlight>
                <a:latin typeface="Abadi" panose="020B0604020104020204" pitchFamily="34" charset="0"/>
              </a:rPr>
              <a:t> o </a:t>
            </a:r>
            <a:r>
              <a:rPr lang="en-US" sz="1600" b="0" i="0" dirty="0" err="1">
                <a:effectLst/>
                <a:highlight>
                  <a:srgbClr val="FFFFFF"/>
                </a:highlight>
                <a:latin typeface="Abadi" panose="020B0604020104020204" pitchFamily="34" charset="0"/>
              </a:rPr>
              <a:t>verificare</a:t>
            </a:r>
            <a:r>
              <a:rPr lang="en-US" sz="1600" b="0" i="0" dirty="0">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1600" b="0" i="0" dirty="0">
                <a:effectLst/>
                <a:highlight>
                  <a:srgbClr val="FFFFFF"/>
                </a:highlight>
                <a:latin typeface="Abadi" panose="020B0604020104020204" pitchFamily="34" charset="0"/>
              </a:rPr>
              <a:t>2. </a:t>
            </a:r>
            <a:r>
              <a:rPr lang="en-US" sz="1600" b="0" i="0" dirty="0">
                <a:effectLst/>
                <a:highlight>
                  <a:srgbClr val="FFFFFF"/>
                </a:highlight>
                <a:latin typeface="Abadi" panose="020B0604020104020204" pitchFamily="34" charset="0"/>
              </a:rPr>
              <a:t>LCD-</a:t>
            </a:r>
            <a:r>
              <a:rPr lang="en-US" sz="1600" b="0" i="0" dirty="0" err="1">
                <a:effectLst/>
                <a:highlight>
                  <a:srgbClr val="FFFFFF"/>
                </a:highlight>
                <a:latin typeface="Abadi" panose="020B0604020104020204" pitchFamily="34" charset="0"/>
              </a:rPr>
              <a:t>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actualizează</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mesajul</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în</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funcție</a:t>
            </a:r>
            <a:r>
              <a:rPr lang="en-US" sz="1600" b="0" i="0" dirty="0">
                <a:effectLst/>
                <a:highlight>
                  <a:srgbClr val="FFFFFF"/>
                </a:highlight>
                <a:latin typeface="Abadi" panose="020B0604020104020204" pitchFamily="34" charset="0"/>
              </a:rPr>
              <a:t> de </a:t>
            </a:r>
            <a:r>
              <a:rPr lang="en-US" sz="1600" b="0" i="0" dirty="0" err="1">
                <a:effectLst/>
                <a:highlight>
                  <a:srgbClr val="FFFFFF"/>
                </a:highlight>
                <a:latin typeface="Abadi" panose="020B0604020104020204" pitchFamily="34" charset="0"/>
              </a:rPr>
              <a:t>starea</a:t>
            </a:r>
            <a:r>
              <a:rPr lang="en-US" sz="1600" b="0" i="0" dirty="0">
                <a:effectLst/>
                <a:highlight>
                  <a:srgbClr val="FFFFFF"/>
                </a:highlight>
                <a:latin typeface="Abadi" panose="020B0604020104020204" pitchFamily="34" charset="0"/>
              </a:rPr>
              <a:t> </a:t>
            </a:r>
            <a:r>
              <a:rPr lang="en-US" sz="1600" b="0" i="0" dirty="0" err="1">
                <a:effectLst/>
                <a:highlight>
                  <a:srgbClr val="FFFFFF"/>
                </a:highlight>
                <a:latin typeface="Abadi" panose="020B0604020104020204" pitchFamily="34" charset="0"/>
              </a:rPr>
              <a:t>curentă</a:t>
            </a:r>
            <a:r>
              <a:rPr lang="en-US" sz="1600" b="0" i="0" dirty="0">
                <a:effectLst/>
                <a:highlight>
                  <a:srgbClr val="FFFFFF"/>
                </a:highlight>
                <a:latin typeface="Abadi" panose="020B0604020104020204" pitchFamily="34" charset="0"/>
              </a:rPr>
              <a:t> a </a:t>
            </a:r>
            <a:r>
              <a:rPr lang="en-US" sz="1600" b="0" i="0" dirty="0" err="1">
                <a:effectLst/>
                <a:highlight>
                  <a:srgbClr val="FFFFFF"/>
                </a:highlight>
                <a:latin typeface="Abadi" panose="020B0604020104020204" pitchFamily="34" charset="0"/>
              </a:rPr>
              <a:t>sistemului</a:t>
            </a:r>
            <a:r>
              <a:rPr lang="en-US" sz="1600" b="0" i="0" dirty="0">
                <a:effectLst/>
                <a:highlight>
                  <a:srgbClr val="FFFFFF"/>
                </a:highlight>
                <a:latin typeface="Abadi" panose="020B0604020104020204" pitchFamily="34" charset="0"/>
              </a:rPr>
              <a:t>.</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Picture 3">
            <a:extLst>
              <a:ext uri="{FF2B5EF4-FFF2-40B4-BE49-F238E27FC236}">
                <a16:creationId xmlns:a16="http://schemas.microsoft.com/office/drawing/2014/main" id="{55EA250E-3FB1-ED9F-1D46-E2D44391B68C}"/>
              </a:ext>
            </a:extLst>
          </p:cNvPr>
          <p:cNvPicPr>
            <a:picLocks noChangeAspect="1"/>
          </p:cNvPicPr>
          <p:nvPr/>
        </p:nvPicPr>
        <p:blipFill>
          <a:blip r:embed="rId4"/>
          <a:stretch>
            <a:fillRect/>
          </a:stretch>
        </p:blipFill>
        <p:spPr>
          <a:xfrm>
            <a:off x="5268160" y="1130660"/>
            <a:ext cx="6784768" cy="4596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596436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1">
            <a:extLst>
              <a:ext uri="{FF2B5EF4-FFF2-40B4-BE49-F238E27FC236}">
                <a16:creationId xmlns:a16="http://schemas.microsoft.com/office/drawing/2014/main" id="{F4BAB603-9261-B568-1CFD-CCCC3160BBB4}"/>
              </a:ext>
            </a:extLst>
          </p:cNvPr>
          <p:cNvGraphicFramePr/>
          <p:nvPr>
            <p:extLst>
              <p:ext uri="{D42A27DB-BD31-4B8C-83A1-F6EECF244321}">
                <p14:modId xmlns:p14="http://schemas.microsoft.com/office/powerpoint/2010/main" val="3354824821"/>
              </p:ext>
            </p:extLst>
          </p:nvPr>
        </p:nvGraphicFramePr>
        <p:xfrm>
          <a:off x="388174" y="287594"/>
          <a:ext cx="11415652" cy="628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1955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8F8E738A-AA7B-7629-8C83-1246D7D8D12D}"/>
              </a:ext>
            </a:extLst>
          </p:cNvPr>
          <p:cNvGraphicFramePr/>
          <p:nvPr>
            <p:extLst>
              <p:ext uri="{D42A27DB-BD31-4B8C-83A1-F6EECF244321}">
                <p14:modId xmlns:p14="http://schemas.microsoft.com/office/powerpoint/2010/main" val="51716998"/>
              </p:ext>
            </p:extLst>
          </p:nvPr>
        </p:nvGraphicFramePr>
        <p:xfrm>
          <a:off x="246740" y="523567"/>
          <a:ext cx="11695471" cy="581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0116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CFEDC4-ACAC-F7C6-C19A-3D87BA0FEA00}"/>
              </a:ext>
            </a:extLst>
          </p:cNvPr>
          <p:cNvSpPr txBox="1"/>
          <p:nvPr/>
        </p:nvSpPr>
        <p:spPr>
          <a:xfrm>
            <a:off x="4652772" y="1095805"/>
            <a:ext cx="7534656" cy="4877882"/>
          </a:xfrm>
          <a:prstGeom prst="rect">
            <a:avLst/>
          </a:prstGeom>
        </p:spPr>
        <p:txBody>
          <a:bodyPr vert="horz" lIns="91440" tIns="45720" rIns="91440" bIns="45720" rtlCol="0">
            <a:normAutofit fontScale="85000" lnSpcReduction="20000"/>
          </a:bodyPr>
          <a:lstStyle/>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5. Rezultate așteptate și observații</a:t>
            </a: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Inițializare:</a:t>
            </a:r>
            <a:r>
              <a:rPr lang="ro-RO" sz="1900" b="0" i="0" dirty="0">
                <a:effectLst/>
                <a:highlight>
                  <a:srgbClr val="FFFFFF"/>
                </a:highlight>
                <a:latin typeface="Abadi" panose="020B0604020104020204" pitchFamily="34" charset="0"/>
              </a:rPr>
              <a:t> Toate componentele sunt inițializate corect, iar LCD-ul afișează mesajul corespunzător.</a:t>
            </a: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Armare/Dezarmare:</a:t>
            </a:r>
            <a:r>
              <a:rPr lang="ro-RO" sz="1900" b="0" i="0" dirty="0">
                <a:effectLst/>
                <a:highlight>
                  <a:srgbClr val="FFFFFF"/>
                </a:highlight>
                <a:latin typeface="Abadi" panose="020B0604020104020204" pitchFamily="34" charset="0"/>
              </a:rPr>
              <a:t> Sistemul răspunde corect la introducerea codului și își schimbă starea conform așteptărilor.</a:t>
            </a: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Detecția mișcării:</a:t>
            </a:r>
            <a:r>
              <a:rPr lang="ro-RO" sz="1900" b="0" i="0" dirty="0">
                <a:effectLst/>
                <a:highlight>
                  <a:srgbClr val="FFFFFF"/>
                </a:highlight>
                <a:latin typeface="Abadi" panose="020B0604020104020204" pitchFamily="34" charset="0"/>
              </a:rPr>
              <a:t> Fiecare senzor PIR declanșează alarmele corespunzătoare pe LCD și buzzer.</a:t>
            </a: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Stare dezarmată:</a:t>
            </a:r>
            <a:r>
              <a:rPr lang="ro-RO" sz="1900" b="0" i="0" dirty="0">
                <a:effectLst/>
                <a:highlight>
                  <a:srgbClr val="FFFFFF"/>
                </a:highlight>
                <a:latin typeface="Abadi" panose="020B0604020104020204" pitchFamily="34" charset="0"/>
              </a:rPr>
              <a:t> Sistemul nu declanșează alarme când este dezarmat, indiferent de mișcarea detectată de senzori.</a:t>
            </a:r>
          </a:p>
          <a:p>
            <a:pPr indent="-228600">
              <a:spcAft>
                <a:spcPts val="600"/>
              </a:spcAft>
              <a:buFont typeface="Arial" panose="020B0604020202020204" pitchFamily="34" charset="0"/>
              <a:buChar char="•"/>
            </a:pPr>
            <a:endParaRPr lang="ro-RO" sz="1900" dirty="0">
              <a:latin typeface="Abadi" panose="020B0604020104020204" pitchFamily="34" charset="0"/>
            </a:endParaRP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6. Concluzii</a:t>
            </a:r>
          </a:p>
          <a:p>
            <a:pPr indent="-228600">
              <a:spcAft>
                <a:spcPts val="600"/>
              </a:spcAft>
              <a:buFont typeface="Arial" panose="020B0604020202020204" pitchFamily="34" charset="0"/>
              <a:buChar char="•"/>
            </a:pPr>
            <a:r>
              <a:rPr lang="ro-RO" sz="1900" b="0" i="0" dirty="0">
                <a:effectLst/>
                <a:highlight>
                  <a:srgbClr val="FFFFFF"/>
                </a:highlight>
                <a:latin typeface="Abadi" panose="020B0604020104020204" pitchFamily="34" charset="0"/>
              </a:rPr>
              <a:t>Testele au confirmat funcționarea corectă a sistemului de alarmă bazat pe microcontroler. Sistemul răspunde adecvat la introducerea codului de armare și dezarmare, detectează corect mișcarea în camerele monitorizate și afișează mesajele corespunzătoare pe LCD. Semnalele sonore sunt emise corect în funcție de starea sistemului și de detecțiile senzorilor PIR.</a:t>
            </a:r>
          </a:p>
          <a:p>
            <a:pPr indent="-228600">
              <a:spcAft>
                <a:spcPts val="600"/>
              </a:spcAft>
              <a:buFont typeface="Arial" panose="020B0604020202020204" pitchFamily="34" charset="0"/>
              <a:buChar char="•"/>
            </a:pPr>
            <a:endParaRPr lang="ro-RO" sz="1900" dirty="0">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ro-RO" sz="1900" b="0" i="0" dirty="0">
                <a:effectLst/>
                <a:highlight>
                  <a:srgbClr val="FFFFFF"/>
                </a:highlight>
                <a:latin typeface="Abadi" panose="020B0604020104020204" pitchFamily="34" charset="0"/>
              </a:rPr>
              <a:t>7.</a:t>
            </a:r>
            <a:r>
              <a:rPr lang="ro-RO" sz="1900" b="1" i="0" dirty="0">
                <a:effectLst/>
                <a:highlight>
                  <a:srgbClr val="FFFFFF"/>
                </a:highlight>
                <a:latin typeface="Abadi" panose="020B0604020104020204" pitchFamily="34" charset="0"/>
              </a:rPr>
              <a:t> Pași următori</a:t>
            </a:r>
          </a:p>
          <a:p>
            <a:pPr indent="-228600">
              <a:spcAft>
                <a:spcPts val="600"/>
              </a:spcAft>
              <a:buFont typeface="Arial" panose="020B0604020202020204" pitchFamily="34" charset="0"/>
              <a:buChar char="•"/>
            </a:pPr>
            <a:r>
              <a:rPr lang="ro-RO" sz="1900" b="1" i="0" dirty="0">
                <a:effectLst/>
                <a:highlight>
                  <a:srgbClr val="FFFFFF"/>
                </a:highlight>
                <a:latin typeface="Abadi" panose="020B0604020104020204" pitchFamily="34" charset="0"/>
              </a:rPr>
              <a:t>Îmbunătățiri: </a:t>
            </a:r>
            <a:r>
              <a:rPr lang="ro-RO" sz="1900" i="0" dirty="0">
                <a:effectLst/>
                <a:highlight>
                  <a:srgbClr val="FFFFFF"/>
                </a:highlight>
                <a:latin typeface="Abadi" panose="020B0604020104020204" pitchFamily="34" charset="0"/>
              </a:rPr>
              <a:t>Integrarea cu alte sisteme inteligente</a:t>
            </a:r>
            <a:r>
              <a:rPr lang="ro-RO" sz="1900" dirty="0">
                <a:highlight>
                  <a:srgbClr val="FFFFFF"/>
                </a:highlight>
                <a:latin typeface="Abadi" panose="020B0604020104020204" pitchFamily="34" charset="0"/>
              </a:rPr>
              <a:t>, spre exemplu c</a:t>
            </a:r>
            <a:r>
              <a:rPr lang="ro-RO" sz="1900" b="0" i="0" dirty="0">
                <a:effectLst/>
                <a:highlight>
                  <a:srgbClr val="FFFFFF"/>
                </a:highlight>
                <a:latin typeface="Abadi" panose="020B0604020104020204" pitchFamily="34" charset="0"/>
              </a:rPr>
              <a:t>onectarea la camere de supraveghere pentru a înregistra și a vizualiza evenimentele în timp real.</a:t>
            </a:r>
          </a:p>
          <a:p>
            <a:pPr indent="-228600">
              <a:spcAft>
                <a:spcPts val="600"/>
              </a:spcAft>
              <a:buFont typeface="Arial" panose="020B0604020202020204" pitchFamily="34" charset="0"/>
              <a:buChar char="•"/>
            </a:pPr>
            <a:endParaRPr lang="en-US" sz="1100" b="0" i="0" dirty="0">
              <a:effectLst/>
              <a:highlight>
                <a:srgbClr val="FFFFFF"/>
              </a:highlight>
            </a:endParaRPr>
          </a:p>
          <a:p>
            <a:pPr indent="-228600">
              <a:spcAft>
                <a:spcPts val="600"/>
              </a:spcAft>
              <a:buFont typeface="Arial" panose="020B0604020202020204" pitchFamily="34" charset="0"/>
              <a:buChar char="•"/>
            </a:pPr>
            <a:endParaRPr lang="en-US" sz="1100" dirty="0"/>
          </a:p>
        </p:txBody>
      </p:sp>
      <p:pic>
        <p:nvPicPr>
          <p:cNvPr id="17" name="Picture 16">
            <a:extLst>
              <a:ext uri="{FF2B5EF4-FFF2-40B4-BE49-F238E27FC236}">
                <a16:creationId xmlns:a16="http://schemas.microsoft.com/office/drawing/2014/main" id="{6C2A8CD1-CF5F-42E2-E28B-F10862035ACA}"/>
              </a:ext>
            </a:extLst>
          </p:cNvPr>
          <p:cNvPicPr>
            <a:picLocks noChangeAspect="1"/>
          </p:cNvPicPr>
          <p:nvPr/>
        </p:nvPicPr>
        <p:blipFill>
          <a:blip r:embed="rId2">
            <a:extLst>
              <a:ext uri="{28A0092B-C50C-407E-A947-70E740481C1C}">
                <a14:useLocalDpi xmlns:a14="http://schemas.microsoft.com/office/drawing/2010/main" val="0"/>
              </a:ext>
            </a:extLst>
          </a:blip>
          <a:srcRect l="4726" r="4726"/>
          <a:stretch/>
        </p:blipFill>
        <p:spPr>
          <a:xfrm>
            <a:off x="0" y="11"/>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4144534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C4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C2F20A-91CE-E8C5-93DB-9DB56E30D70D}"/>
              </a:ext>
            </a:extLst>
          </p:cNvPr>
          <p:cNvSpPr txBox="1"/>
          <p:nvPr/>
        </p:nvSpPr>
        <p:spPr>
          <a:xfrm>
            <a:off x="4053570" y="54865"/>
            <a:ext cx="8135380" cy="6803125"/>
          </a:xfrm>
          <a:prstGeom prst="rect">
            <a:avLst/>
          </a:prstGeom>
        </p:spPr>
        <p:txBody>
          <a:bodyPr vert="horz" lIns="91440" tIns="45720" rIns="91440" bIns="45720" rtlCol="0">
            <a:normAutofit fontScale="40000" lnSpcReduction="20000"/>
          </a:bodyPr>
          <a:lstStyle/>
          <a:p>
            <a:pPr marL="342900" indent="-228600">
              <a:spcAft>
                <a:spcPts val="600"/>
              </a:spcAft>
              <a:buFont typeface="Arial" panose="020B0604020202020204" pitchFamily="34" charset="0"/>
              <a:buChar char="•"/>
            </a:pPr>
            <a:r>
              <a:rPr lang="ro-RO" sz="4000" b="0" i="0" dirty="0">
                <a:solidFill>
                  <a:schemeClr val="bg1"/>
                </a:solidFill>
                <a:effectLst/>
                <a:highlight>
                  <a:srgbClr val="FFFFFF"/>
                </a:highlight>
                <a:latin typeface="Abadi" panose="020B0604020104020204" pitchFamily="34" charset="0"/>
              </a:rPr>
              <a:t>Proiectul unui sistem de alarmă bazat pe microcontroler cu senzori PIR, tastatură, ecran LCD, buzzer și servomotor este conceput pentru a spori securitatea și siguranța locuințelor sau spațiilor comerciale. Implementarea acestui sistem poate aduce multiple beneficii în viața de zi cu zi a unui utilizator, cum ar fi:</a:t>
            </a:r>
          </a:p>
          <a:p>
            <a:pPr indent="-228600">
              <a:spcAft>
                <a:spcPts val="600"/>
              </a:spcAft>
              <a:buFont typeface="Arial" panose="020B0604020202020204" pitchFamily="34" charset="0"/>
              <a:buChar char="•"/>
            </a:pPr>
            <a:endParaRPr lang="ro-RO" sz="3300" dirty="0">
              <a:solidFill>
                <a:schemeClr val="bg1"/>
              </a:solidFill>
              <a:highlight>
                <a:srgbClr val="FFFFFF"/>
              </a:highlight>
              <a:latin typeface="Abadi" panose="020B0604020104020204" pitchFamily="34" charset="0"/>
            </a:endParaRPr>
          </a:p>
          <a:p>
            <a:pPr>
              <a:spcAft>
                <a:spcPts val="600"/>
              </a:spcAft>
            </a:pPr>
            <a:endParaRPr lang="ro-RO" sz="3300" dirty="0">
              <a:solidFill>
                <a:schemeClr val="bg1"/>
              </a:solidFill>
              <a:highlight>
                <a:srgbClr val="FFFFFF"/>
              </a:highlight>
              <a:latin typeface="Abadi" panose="020B0604020104020204" pitchFamily="34" charset="0"/>
            </a:endParaRPr>
          </a:p>
          <a:p>
            <a:pPr indent="-228600">
              <a:spcAft>
                <a:spcPts val="600"/>
              </a:spcAft>
              <a:buFont typeface="Arial" panose="020B0604020202020204" pitchFamily="34" charset="0"/>
              <a:buChar char="•"/>
            </a:pPr>
            <a:r>
              <a:rPr lang="ro-RO" sz="4500" b="1" i="0" dirty="0">
                <a:solidFill>
                  <a:schemeClr val="bg1"/>
                </a:solidFill>
                <a:effectLst/>
                <a:highlight>
                  <a:srgbClr val="FFFFFF"/>
                </a:highlight>
                <a:latin typeface="Abadi" panose="020B0604020104020204" pitchFamily="34" charset="0"/>
              </a:rPr>
              <a:t>1. Detectarea intrușilor</a:t>
            </a:r>
            <a:r>
              <a:rPr lang="ro-RO" sz="4500" b="0" i="0" dirty="0">
                <a:solidFill>
                  <a:schemeClr val="bg1"/>
                </a:solidFill>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Sistemul folosește doi senzori PIR pentru a detecta prezența persoanelor în două încăperi diferite. Acești senzori sunt capabili să detecteze mișcarea prin detectarea radiațiilor infraroșii emise de corpul uman.</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Dacă o persoană neautorizată este detectată, sistemul va declanșa o alarmă vizuală și sonoră, avertizând astfel utilizatorul despre posibila intruziune.</a:t>
            </a:r>
          </a:p>
          <a:p>
            <a:pPr indent="-228600">
              <a:spcAft>
                <a:spcPts val="600"/>
              </a:spcAft>
              <a:buFont typeface="Arial" panose="020B0604020202020204" pitchFamily="34" charset="0"/>
              <a:buChar char="•"/>
            </a:pPr>
            <a:r>
              <a:rPr lang="ro-RO" sz="4500" b="1" i="0" dirty="0">
                <a:solidFill>
                  <a:schemeClr val="bg1"/>
                </a:solidFill>
                <a:effectLst/>
                <a:highlight>
                  <a:srgbClr val="FFFFFF"/>
                </a:highlight>
                <a:latin typeface="Abadi" panose="020B0604020104020204" pitchFamily="34" charset="0"/>
              </a:rPr>
              <a:t>2. Armare și dezarmare prin cod de acces</a:t>
            </a:r>
            <a:r>
              <a:rPr lang="ro-RO" sz="4500" b="0" i="0" dirty="0">
                <a:solidFill>
                  <a:schemeClr val="bg1"/>
                </a:solidFill>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Sistemul poate fi armat și dezarmat folosind un cod special introdus de la tastatură. Acest lucru asigură că numai persoanele autorizate pot activa sau dezactiva alarma.</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Armarea sistemului va acționa un servomotor care poate închide o ușă sau un alt mecanism de securitate, protejând astfel spațiul de acces neautorizat.</a:t>
            </a:r>
          </a:p>
          <a:p>
            <a:pPr indent="-228600">
              <a:spcAft>
                <a:spcPts val="600"/>
              </a:spcAft>
              <a:buFont typeface="Arial" panose="020B0604020202020204" pitchFamily="34" charset="0"/>
              <a:buChar char="•"/>
            </a:pPr>
            <a:r>
              <a:rPr lang="ro-RO" sz="4500" b="1" i="0" dirty="0">
                <a:solidFill>
                  <a:schemeClr val="bg1"/>
                </a:solidFill>
                <a:effectLst/>
                <a:highlight>
                  <a:srgbClr val="FFFFFF"/>
                </a:highlight>
                <a:latin typeface="Abadi" panose="020B0604020104020204" pitchFamily="34" charset="0"/>
              </a:rPr>
              <a:t>3. Economie de timp </a:t>
            </a:r>
            <a:r>
              <a:rPr lang="ro-RO" sz="4500" b="0" i="0" dirty="0">
                <a:solidFill>
                  <a:schemeClr val="bg1"/>
                </a:solidFill>
                <a:effectLst/>
                <a:highlight>
                  <a:srgbClr val="FFFFFF"/>
                </a:highlight>
                <a:latin typeface="Abadi" panose="020B0604020104020204" pitchFamily="34" charset="0"/>
              </a:rPr>
              <a:t>:</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Utilizatorul nu trebuie să fie prezent în permanență pentru a monitoriza spațiul; sistemul de alarmă face acest lucru automat, oferind notificări clare și imediate în caz de alertă.</a:t>
            </a:r>
          </a:p>
          <a:p>
            <a:pPr marL="742950" lvl="1" indent="-228600">
              <a:spcAft>
                <a:spcPts val="600"/>
              </a:spcAft>
              <a:buFont typeface="Arial" panose="020B0604020202020204" pitchFamily="34" charset="0"/>
              <a:buChar char="•"/>
            </a:pPr>
            <a:r>
              <a:rPr lang="ro-RO" sz="4500" b="0" i="0" dirty="0">
                <a:solidFill>
                  <a:schemeClr val="bg1"/>
                </a:solidFill>
                <a:effectLst/>
                <a:highlight>
                  <a:srgbClr val="FFFFFF"/>
                </a:highlight>
                <a:latin typeface="Abadi" panose="020B0604020104020204" pitchFamily="34" charset="0"/>
              </a:rPr>
              <a:t>Posibilitatea de dezarmare rapidă asigură că, în caz de alarmă falsă, sistemul poate fi dezactivat imediat, reducând astfel stresul și zgomotul inutil.</a:t>
            </a:r>
          </a:p>
          <a:p>
            <a:pPr indent="-228600">
              <a:spcAft>
                <a:spcPts val="600"/>
              </a:spcAft>
              <a:buFont typeface="Arial" panose="020B0604020202020204" pitchFamily="34" charset="0"/>
              <a:buChar char="•"/>
            </a:pPr>
            <a:endParaRPr lang="ro-RO" sz="2000" b="0" i="0" dirty="0">
              <a:solidFill>
                <a:schemeClr val="bg1"/>
              </a:solidFill>
              <a:effectLst/>
              <a:highlight>
                <a:srgbClr val="FFFFFF"/>
              </a:highlight>
            </a:endParaRPr>
          </a:p>
          <a:p>
            <a:pPr marL="342900" indent="-228600">
              <a:spcAft>
                <a:spcPts val="600"/>
              </a:spcAft>
              <a:buFont typeface="Arial" panose="020B0604020202020204" pitchFamily="34" charset="0"/>
              <a:buChar char="•"/>
            </a:pPr>
            <a:endParaRPr lang="ro-RO" sz="2000" dirty="0">
              <a:solidFill>
                <a:schemeClr val="bg1"/>
              </a:solidFill>
            </a:endParaRPr>
          </a:p>
          <a:p>
            <a:pPr marL="342900" indent="-228600">
              <a:spcAft>
                <a:spcPts val="600"/>
              </a:spcAft>
              <a:buFont typeface="Arial" panose="020B0604020202020204" pitchFamily="34" charset="0"/>
              <a:buChar char="•"/>
            </a:pPr>
            <a:endParaRPr lang="ro-RO" sz="2000" dirty="0">
              <a:solidFill>
                <a:schemeClr val="bg1"/>
              </a:solidFill>
            </a:endParaRPr>
          </a:p>
        </p:txBody>
      </p:sp>
      <p:pic>
        <p:nvPicPr>
          <p:cNvPr id="4" name="Picture 3">
            <a:extLst>
              <a:ext uri="{FF2B5EF4-FFF2-40B4-BE49-F238E27FC236}">
                <a16:creationId xmlns:a16="http://schemas.microsoft.com/office/drawing/2014/main" id="{29FC750A-774C-0094-8E7E-CFAEE2E5A25B}"/>
              </a:ext>
            </a:extLst>
          </p:cNvPr>
          <p:cNvPicPr>
            <a:picLocks noChangeAspect="1"/>
          </p:cNvPicPr>
          <p:nvPr/>
        </p:nvPicPr>
        <p:blipFill rotWithShape="1">
          <a:blip r:embed="rId2">
            <a:extLst>
              <a:ext uri="{28A0092B-C50C-407E-A947-70E740481C1C}">
                <a14:useLocalDpi xmlns:a14="http://schemas.microsoft.com/office/drawing/2010/main" val="0"/>
              </a:ext>
            </a:extLst>
          </a:blip>
          <a:srcRect l="7307" r="7307"/>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02612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B6067FFB-C894-DD81-C890-AA835DFDC0A5}"/>
              </a:ext>
            </a:extLst>
          </p:cNvPr>
          <p:cNvGraphicFramePr/>
          <p:nvPr>
            <p:extLst>
              <p:ext uri="{D42A27DB-BD31-4B8C-83A1-F6EECF244321}">
                <p14:modId xmlns:p14="http://schemas.microsoft.com/office/powerpoint/2010/main" val="2814322240"/>
              </p:ext>
            </p:extLst>
          </p:nvPr>
        </p:nvGraphicFramePr>
        <p:xfrm>
          <a:off x="0" y="0"/>
          <a:ext cx="12280605" cy="6432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971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rgbClr val="C44C5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885F063-C733-8624-1A33-A97DB90DB615}"/>
              </a:ext>
            </a:extLst>
          </p:cNvPr>
          <p:cNvSpPr>
            <a:spLocks noGrp="1"/>
          </p:cNvSpPr>
          <p:nvPr>
            <p:ph type="ctrTitle"/>
          </p:nvPr>
        </p:nvSpPr>
        <p:spPr>
          <a:xfrm>
            <a:off x="2557192" y="1294608"/>
            <a:ext cx="7074568" cy="2898975"/>
          </a:xfrm>
        </p:spPr>
        <p:txBody>
          <a:bodyPr>
            <a:normAutofit/>
          </a:bodyPr>
          <a:lstStyle/>
          <a:p>
            <a:pPr algn="ctr"/>
            <a:r>
              <a:rPr lang="ro-RO" sz="8000" dirty="0">
                <a:solidFill>
                  <a:srgbClr val="FFFFFF"/>
                </a:solidFill>
                <a:latin typeface="Abadi" panose="020B0604020104020204" pitchFamily="34" charset="0"/>
              </a:rPr>
              <a:t>Arhitectura sistemului</a:t>
            </a:r>
          </a:p>
        </p:txBody>
      </p:sp>
      <p:sp>
        <p:nvSpPr>
          <p:cNvPr id="16"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162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24" name="Rectangle 2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C44C52"/>
          </a:solidFill>
          <a:ln w="34925">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een square with a circular white circle&#10;&#10;Description automatically generated">
            <a:extLst>
              <a:ext uri="{FF2B5EF4-FFF2-40B4-BE49-F238E27FC236}">
                <a16:creationId xmlns:a16="http://schemas.microsoft.com/office/drawing/2014/main" id="{DC5CAD26-6AAD-8061-095C-0ADBDC0C1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792" y="629319"/>
            <a:ext cx="3837273" cy="2925920"/>
          </a:xfrm>
          <a:prstGeom prst="rect">
            <a:avLst/>
          </a:prstGeom>
        </p:spPr>
      </p:pic>
      <p:pic>
        <p:nvPicPr>
          <p:cNvPr id="11" name="Picture 10" descr="A red and white diagram&#10;&#10;Description automatically generated with medium confidence">
            <a:extLst>
              <a:ext uri="{FF2B5EF4-FFF2-40B4-BE49-F238E27FC236}">
                <a16:creationId xmlns:a16="http://schemas.microsoft.com/office/drawing/2014/main" id="{BDF8E8DE-D130-50F0-BF06-916E68316923}"/>
              </a:ext>
            </a:extLst>
          </p:cNvPr>
          <p:cNvPicPr>
            <a:picLocks noChangeAspect="1"/>
          </p:cNvPicPr>
          <p:nvPr/>
        </p:nvPicPr>
        <p:blipFill rotWithShape="1">
          <a:blip r:embed="rId5">
            <a:extLst>
              <a:ext uri="{28A0092B-C50C-407E-A947-70E740481C1C}">
                <a14:useLocalDpi xmlns:a14="http://schemas.microsoft.com/office/drawing/2010/main" val="0"/>
              </a:ext>
            </a:extLst>
          </a:blip>
          <a:srcRect l="14102" t="3922" r="17101" b="12815"/>
          <a:stretch/>
        </p:blipFill>
        <p:spPr>
          <a:xfrm>
            <a:off x="8808127" y="644093"/>
            <a:ext cx="3073355" cy="2668801"/>
          </a:xfrm>
          <a:prstGeom prst="rect">
            <a:avLst/>
          </a:prstGeom>
        </p:spPr>
      </p:pic>
      <p:graphicFrame>
        <p:nvGraphicFramePr>
          <p:cNvPr id="13" name="TextBox 2">
            <a:extLst>
              <a:ext uri="{FF2B5EF4-FFF2-40B4-BE49-F238E27FC236}">
                <a16:creationId xmlns:a16="http://schemas.microsoft.com/office/drawing/2014/main" id="{F00A5EBB-021F-C940-1C12-229CBDDDC92C}"/>
              </a:ext>
            </a:extLst>
          </p:cNvPr>
          <p:cNvGraphicFramePr/>
          <p:nvPr>
            <p:extLst>
              <p:ext uri="{D42A27DB-BD31-4B8C-83A1-F6EECF244321}">
                <p14:modId xmlns:p14="http://schemas.microsoft.com/office/powerpoint/2010/main" val="2632488062"/>
              </p:ext>
            </p:extLst>
          </p:nvPr>
        </p:nvGraphicFramePr>
        <p:xfrm>
          <a:off x="587476" y="3685614"/>
          <a:ext cx="11133952" cy="28906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a:extLst>
              <a:ext uri="{FF2B5EF4-FFF2-40B4-BE49-F238E27FC236}">
                <a16:creationId xmlns:a16="http://schemas.microsoft.com/office/drawing/2014/main" id="{E7CC3F43-AE02-5E5D-F3BF-C4B3BAEC0936}"/>
              </a:ext>
            </a:extLst>
          </p:cNvPr>
          <p:cNvSpPr txBox="1"/>
          <p:nvPr/>
        </p:nvSpPr>
        <p:spPr>
          <a:xfrm>
            <a:off x="202883" y="724440"/>
            <a:ext cx="3909226" cy="1754326"/>
          </a:xfrm>
          <a:prstGeom prst="rect">
            <a:avLst/>
          </a:prstGeom>
          <a:noFill/>
        </p:spPr>
        <p:txBody>
          <a:bodyPr wrap="square" rtlCol="0">
            <a:spAutoFit/>
          </a:bodyPr>
          <a:lstStyle/>
          <a:p>
            <a:pPr marL="457200" indent="-457200" algn="l">
              <a:buAutoNum type="arabicPeriod"/>
            </a:pPr>
            <a:r>
              <a:rPr lang="ro-RO" sz="3600" b="1" i="0" dirty="0">
                <a:solidFill>
                  <a:srgbClr val="0D0D0D"/>
                </a:solidFill>
                <a:effectLst/>
                <a:highlight>
                  <a:srgbClr val="FFFFFF"/>
                </a:highlight>
                <a:latin typeface="Abadi" panose="020B0604020104020204" pitchFamily="34" charset="0"/>
              </a:rPr>
              <a:t>Senzori PIR (</a:t>
            </a:r>
            <a:r>
              <a:rPr lang="ro-RO" sz="3600" b="1" i="0" dirty="0" err="1">
                <a:solidFill>
                  <a:srgbClr val="0D0D0D"/>
                </a:solidFill>
                <a:effectLst/>
                <a:highlight>
                  <a:srgbClr val="FFFFFF"/>
                </a:highlight>
                <a:latin typeface="Abadi" panose="020B0604020104020204" pitchFamily="34" charset="0"/>
              </a:rPr>
              <a:t>Passive</a:t>
            </a:r>
            <a:r>
              <a:rPr lang="ro-RO" sz="3600" b="1" i="0" dirty="0">
                <a:solidFill>
                  <a:srgbClr val="0D0D0D"/>
                </a:solidFill>
                <a:effectLst/>
                <a:highlight>
                  <a:srgbClr val="FFFFFF"/>
                </a:highlight>
                <a:latin typeface="Abadi" panose="020B0604020104020204" pitchFamily="34" charset="0"/>
              </a:rPr>
              <a:t> </a:t>
            </a:r>
            <a:r>
              <a:rPr lang="ro-RO" sz="3600" b="1" i="0" dirty="0" err="1">
                <a:solidFill>
                  <a:srgbClr val="0D0D0D"/>
                </a:solidFill>
                <a:effectLst/>
                <a:highlight>
                  <a:srgbClr val="FFFFFF"/>
                </a:highlight>
                <a:latin typeface="Abadi" panose="020B0604020104020204" pitchFamily="34" charset="0"/>
              </a:rPr>
              <a:t>Infrared</a:t>
            </a:r>
            <a:r>
              <a:rPr lang="ro-RO" sz="3600" b="1" i="0" dirty="0">
                <a:solidFill>
                  <a:srgbClr val="0D0D0D"/>
                </a:solidFill>
                <a:effectLst/>
                <a:highlight>
                  <a:srgbClr val="FFFFFF"/>
                </a:highlight>
                <a:latin typeface="Abadi" panose="020B0604020104020204" pitchFamily="34" charset="0"/>
              </a:rPr>
              <a:t> </a:t>
            </a:r>
            <a:r>
              <a:rPr lang="ro-RO" sz="3600" b="1" i="0" dirty="0" err="1">
                <a:solidFill>
                  <a:srgbClr val="0D0D0D"/>
                </a:solidFill>
                <a:effectLst/>
                <a:highlight>
                  <a:srgbClr val="FFFFFF"/>
                </a:highlight>
                <a:latin typeface="Abadi" panose="020B0604020104020204" pitchFamily="34" charset="0"/>
              </a:rPr>
              <a:t>Sensors</a:t>
            </a:r>
            <a:r>
              <a:rPr lang="ro-RO" sz="3600" b="1" i="0" dirty="0">
                <a:solidFill>
                  <a:srgbClr val="0D0D0D"/>
                </a:solidFill>
                <a:effectLst/>
                <a:highlight>
                  <a:srgbClr val="FFFFFF"/>
                </a:highlight>
                <a:latin typeface="Abadi" panose="020B0604020104020204" pitchFamily="34" charset="0"/>
              </a:rPr>
              <a:t>)</a:t>
            </a:r>
          </a:p>
        </p:txBody>
      </p:sp>
    </p:spTree>
    <p:extLst>
      <p:ext uri="{BB962C8B-B14F-4D97-AF65-F5344CB8AC3E}">
        <p14:creationId xmlns:p14="http://schemas.microsoft.com/office/powerpoint/2010/main" val="22659850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711671EB-9B2E-4E39-94FF-2BA8B0B45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2FC64A3-62BF-47FB-A545-7A43E3653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6"/>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C44C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D6EA27-1455-D0E1-208E-044003860431}"/>
              </a:ext>
            </a:extLst>
          </p:cNvPr>
          <p:cNvSpPr txBox="1"/>
          <p:nvPr/>
        </p:nvSpPr>
        <p:spPr>
          <a:xfrm>
            <a:off x="4654295" y="786384"/>
            <a:ext cx="6894576" cy="1600200"/>
          </a:xfrm>
          <a:prstGeom prst="rect">
            <a:avLst/>
          </a:prstGeom>
        </p:spPr>
        <p:txBody>
          <a:bodyPr vert="horz" lIns="91440" tIns="45720" rIns="91440" bIns="45720" rtlCol="0" anchor="ctr">
            <a:normAutofit/>
          </a:bodyPr>
          <a:lstStyle/>
          <a:p>
            <a:pPr indent="-228600">
              <a:spcAft>
                <a:spcPts val="600"/>
              </a:spcAft>
              <a:buFont typeface="Arial" panose="020B0604020202020204" pitchFamily="34" charset="0"/>
              <a:buChar char="•"/>
            </a:pPr>
            <a:r>
              <a:rPr lang="ro-RO" sz="2000" dirty="0">
                <a:highlight>
                  <a:srgbClr val="FFFFFF"/>
                </a:highlight>
                <a:latin typeface="Abadi" panose="020B0604020104020204" pitchFamily="34" charset="0"/>
              </a:rPr>
              <a:t>Rol: Introducerea codului pentru armarea și dezarmarea sistemului.</a:t>
            </a:r>
          </a:p>
          <a:p>
            <a:pPr indent="-228600">
              <a:spcAft>
                <a:spcPts val="600"/>
              </a:spcAft>
              <a:buFont typeface="Arial" panose="020B0604020202020204" pitchFamily="34" charset="0"/>
              <a:buChar char="•"/>
            </a:pPr>
            <a:r>
              <a:rPr lang="ro-RO" sz="2000" dirty="0">
                <a:highlight>
                  <a:srgbClr val="FFFFFF"/>
                </a:highlight>
                <a:latin typeface="Abadi" panose="020B0604020104020204" pitchFamily="34" charset="0"/>
              </a:rPr>
              <a:t>Funcționare: Utilizatorul introduce un cod predefinit pentru a activa sau dezactiva sistemul de alarmă</a:t>
            </a:r>
            <a:r>
              <a:rPr lang="ro-RO" sz="2000" b="0" i="0" dirty="0">
                <a:effectLst/>
                <a:highlight>
                  <a:srgbClr val="FFFFFF"/>
                </a:highlight>
                <a:latin typeface="Abadi" panose="020B0604020104020204" pitchFamily="34" charset="0"/>
              </a:rPr>
              <a:t>.</a:t>
            </a:r>
          </a:p>
        </p:txBody>
      </p:sp>
      <p:pic>
        <p:nvPicPr>
          <p:cNvPr id="7" name="Picture 6" descr="A black square with pink and blue squares&#10;&#10;Description automatically generated">
            <a:extLst>
              <a:ext uri="{FF2B5EF4-FFF2-40B4-BE49-F238E27FC236}">
                <a16:creationId xmlns:a16="http://schemas.microsoft.com/office/drawing/2014/main" id="{8C555CC8-C98E-C8A4-F3C9-438824FEF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12" y="2999056"/>
            <a:ext cx="3775964" cy="3539967"/>
          </a:xfrm>
          <a:prstGeom prst="rect">
            <a:avLst/>
          </a:prstGeom>
        </p:spPr>
      </p:pic>
      <p:pic>
        <p:nvPicPr>
          <p:cNvPr id="5" name="Picture 4" descr="A diagram of a diagram&#10;&#10;Description automatically generated">
            <a:extLst>
              <a:ext uri="{FF2B5EF4-FFF2-40B4-BE49-F238E27FC236}">
                <a16:creationId xmlns:a16="http://schemas.microsoft.com/office/drawing/2014/main" id="{F486D47D-8653-7CC1-FBB8-C53CC5A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388" y="2967646"/>
            <a:ext cx="4080654" cy="3539967"/>
          </a:xfrm>
          <a:prstGeom prst="rect">
            <a:avLst/>
          </a:prstGeom>
        </p:spPr>
      </p:pic>
      <p:sp>
        <p:nvSpPr>
          <p:cNvPr id="2" name="TextBox 1">
            <a:extLst>
              <a:ext uri="{FF2B5EF4-FFF2-40B4-BE49-F238E27FC236}">
                <a16:creationId xmlns:a16="http://schemas.microsoft.com/office/drawing/2014/main" id="{768F1568-EFE1-9E10-A2CB-CD0AF5C84BF9}"/>
              </a:ext>
            </a:extLst>
          </p:cNvPr>
          <p:cNvSpPr txBox="1"/>
          <p:nvPr/>
        </p:nvSpPr>
        <p:spPr>
          <a:xfrm>
            <a:off x="1212663" y="1263318"/>
            <a:ext cx="2683229" cy="646331"/>
          </a:xfrm>
          <a:prstGeom prst="rect">
            <a:avLst/>
          </a:prstGeom>
          <a:solidFill>
            <a:schemeClr val="bg1"/>
          </a:solidFill>
        </p:spPr>
        <p:txBody>
          <a:bodyPr wrap="square" rtlCol="0">
            <a:spAutoFit/>
          </a:bodyPr>
          <a:lstStyle/>
          <a:p>
            <a:r>
              <a:rPr lang="ro-RO" sz="3600" dirty="0">
                <a:latin typeface="Abadi" panose="020B0604020104020204" pitchFamily="34" charset="0"/>
              </a:rPr>
              <a:t>2. Tastatura</a:t>
            </a:r>
            <a:endParaRPr lang="en-GB" sz="3600" dirty="0">
              <a:latin typeface="Abadi" panose="020B0604020104020204" pitchFamily="34" charset="0"/>
            </a:endParaRPr>
          </a:p>
        </p:txBody>
      </p:sp>
    </p:spTree>
    <p:extLst>
      <p:ext uri="{BB962C8B-B14F-4D97-AF65-F5344CB8AC3E}">
        <p14:creationId xmlns:p14="http://schemas.microsoft.com/office/powerpoint/2010/main" val="306246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8" name="Rectangle 17">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C44C52"/>
          </a:solidFill>
          <a:ln w="34925">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BAAF17-8A4A-C4EF-FDDD-A05939421DE7}"/>
              </a:ext>
            </a:extLst>
          </p:cNvPr>
          <p:cNvSpPr txBox="1"/>
          <p:nvPr/>
        </p:nvSpPr>
        <p:spPr>
          <a:xfrm>
            <a:off x="4654295" y="786384"/>
            <a:ext cx="6894576" cy="1600200"/>
          </a:xfrm>
          <a:prstGeom prst="rect">
            <a:avLst/>
          </a:prstGeom>
        </p:spPr>
        <p:txBody>
          <a:bodyPr vert="horz" lIns="91440" tIns="45720" rIns="91440" bIns="45720" rtlCol="0" anchor="ctr">
            <a:normAutofit/>
          </a:bodyPr>
          <a:lstStyle/>
          <a:p>
            <a:pPr marL="342900" indent="-3429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Rol: Acționarea mecanismului de închidere a ușii.</a:t>
            </a:r>
          </a:p>
          <a:p>
            <a:pPr marL="342900" indent="-3429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Funcționare: La armarea sistemului, servomotorul se activează pentru a închide ușa, simulând un sistem de securitate fizică</a:t>
            </a:r>
            <a:r>
              <a:rPr lang="ro-RO" sz="1700" b="0" i="0" dirty="0">
                <a:effectLst/>
                <a:highlight>
                  <a:srgbClr val="FFFFFF"/>
                </a:highlight>
              </a:rPr>
              <a:t>.</a:t>
            </a:r>
          </a:p>
        </p:txBody>
      </p:sp>
      <p:pic>
        <p:nvPicPr>
          <p:cNvPr id="7" name="Picture 6" descr="A red line drawing of a switch&#10;&#10;Description automatically generated">
            <a:extLst>
              <a:ext uri="{FF2B5EF4-FFF2-40B4-BE49-F238E27FC236}">
                <a16:creationId xmlns:a16="http://schemas.microsoft.com/office/drawing/2014/main" id="{FA836153-396B-58AE-B882-1F31C6AE8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157" y="2569464"/>
            <a:ext cx="3988438" cy="3968496"/>
          </a:xfrm>
          <a:prstGeom prst="rect">
            <a:avLst/>
          </a:prstGeom>
        </p:spPr>
      </p:pic>
      <p:pic>
        <p:nvPicPr>
          <p:cNvPr id="5" name="Picture 4" descr="A small device with a wire attached to it&#10;&#10;Description automatically generated">
            <a:extLst>
              <a:ext uri="{FF2B5EF4-FFF2-40B4-BE49-F238E27FC236}">
                <a16:creationId xmlns:a16="http://schemas.microsoft.com/office/drawing/2014/main" id="{0A382FD7-FD7B-7DC0-0E32-120D8B7F5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406" y="2569464"/>
            <a:ext cx="4284291" cy="3968496"/>
          </a:xfrm>
          <a:prstGeom prst="rect">
            <a:avLst/>
          </a:prstGeom>
        </p:spPr>
      </p:pic>
      <p:sp>
        <p:nvSpPr>
          <p:cNvPr id="2" name="TextBox 1">
            <a:extLst>
              <a:ext uri="{FF2B5EF4-FFF2-40B4-BE49-F238E27FC236}">
                <a16:creationId xmlns:a16="http://schemas.microsoft.com/office/drawing/2014/main" id="{7D8AE22A-7D4B-6E58-B8D9-86C23C3A6D4B}"/>
              </a:ext>
            </a:extLst>
          </p:cNvPr>
          <p:cNvSpPr txBox="1"/>
          <p:nvPr/>
        </p:nvSpPr>
        <p:spPr>
          <a:xfrm>
            <a:off x="838199" y="1263318"/>
            <a:ext cx="2982868" cy="646331"/>
          </a:xfrm>
          <a:prstGeom prst="rect">
            <a:avLst/>
          </a:prstGeom>
          <a:noFill/>
        </p:spPr>
        <p:txBody>
          <a:bodyPr wrap="square" rtlCol="0">
            <a:spAutoFit/>
          </a:bodyPr>
          <a:lstStyle/>
          <a:p>
            <a:r>
              <a:rPr lang="ro-RO" sz="3600" dirty="0">
                <a:latin typeface="Abadi" panose="020B0604020104020204" pitchFamily="34" charset="0"/>
              </a:rPr>
              <a:t>3. Servomotor</a:t>
            </a:r>
            <a:endParaRPr lang="en-GB" sz="3600" dirty="0">
              <a:latin typeface="Abadi" panose="020B0604020104020204" pitchFamily="34" charset="0"/>
            </a:endParaRPr>
          </a:p>
        </p:txBody>
      </p:sp>
    </p:spTree>
    <p:extLst>
      <p:ext uri="{BB962C8B-B14F-4D97-AF65-F5344CB8AC3E}">
        <p14:creationId xmlns:p14="http://schemas.microsoft.com/office/powerpoint/2010/main" val="1101005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307227A5-CB63-4DD3-A298-817A9FCF5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8843" y="2634908"/>
            <a:ext cx="3775470" cy="27432"/>
          </a:xfrm>
          <a:custGeom>
            <a:avLst/>
            <a:gdLst>
              <a:gd name="connsiteX0" fmla="*/ 0 w 3775470"/>
              <a:gd name="connsiteY0" fmla="*/ 0 h 27432"/>
              <a:gd name="connsiteX1" fmla="*/ 704754 w 3775470"/>
              <a:gd name="connsiteY1" fmla="*/ 0 h 27432"/>
              <a:gd name="connsiteX2" fmla="*/ 1371754 w 3775470"/>
              <a:gd name="connsiteY2" fmla="*/ 0 h 27432"/>
              <a:gd name="connsiteX3" fmla="*/ 2038754 w 3775470"/>
              <a:gd name="connsiteY3" fmla="*/ 0 h 27432"/>
              <a:gd name="connsiteX4" fmla="*/ 2554735 w 3775470"/>
              <a:gd name="connsiteY4" fmla="*/ 0 h 27432"/>
              <a:gd name="connsiteX5" fmla="*/ 3108470 w 3775470"/>
              <a:gd name="connsiteY5" fmla="*/ 0 h 27432"/>
              <a:gd name="connsiteX6" fmla="*/ 3775470 w 3775470"/>
              <a:gd name="connsiteY6" fmla="*/ 0 h 27432"/>
              <a:gd name="connsiteX7" fmla="*/ 3775470 w 3775470"/>
              <a:gd name="connsiteY7" fmla="*/ 27432 h 27432"/>
              <a:gd name="connsiteX8" fmla="*/ 3146225 w 3775470"/>
              <a:gd name="connsiteY8" fmla="*/ 27432 h 27432"/>
              <a:gd name="connsiteX9" fmla="*/ 2630244 w 3775470"/>
              <a:gd name="connsiteY9" fmla="*/ 27432 h 27432"/>
              <a:gd name="connsiteX10" fmla="*/ 2114263 w 3775470"/>
              <a:gd name="connsiteY10" fmla="*/ 27432 h 27432"/>
              <a:gd name="connsiteX11" fmla="*/ 1447264 w 3775470"/>
              <a:gd name="connsiteY11" fmla="*/ 27432 h 27432"/>
              <a:gd name="connsiteX12" fmla="*/ 893528 w 3775470"/>
              <a:gd name="connsiteY12" fmla="*/ 27432 h 27432"/>
              <a:gd name="connsiteX13" fmla="*/ 0 w 3775470"/>
              <a:gd name="connsiteY13" fmla="*/ 27432 h 27432"/>
              <a:gd name="connsiteX14" fmla="*/ 0 w 377547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5470" h="27432" fill="none" extrusionOk="0">
                <a:moveTo>
                  <a:pt x="0" y="0"/>
                </a:moveTo>
                <a:cubicBezTo>
                  <a:pt x="205462" y="2669"/>
                  <a:pt x="495302" y="-21258"/>
                  <a:pt x="704754" y="0"/>
                </a:cubicBezTo>
                <a:cubicBezTo>
                  <a:pt x="914206" y="21258"/>
                  <a:pt x="1237859" y="-26781"/>
                  <a:pt x="1371754" y="0"/>
                </a:cubicBezTo>
                <a:cubicBezTo>
                  <a:pt x="1505649" y="26781"/>
                  <a:pt x="1869869" y="-30306"/>
                  <a:pt x="2038754" y="0"/>
                </a:cubicBezTo>
                <a:cubicBezTo>
                  <a:pt x="2207639" y="30306"/>
                  <a:pt x="2308739" y="-3299"/>
                  <a:pt x="2554735" y="0"/>
                </a:cubicBezTo>
                <a:cubicBezTo>
                  <a:pt x="2800731" y="3299"/>
                  <a:pt x="2846092" y="24205"/>
                  <a:pt x="3108470" y="0"/>
                </a:cubicBezTo>
                <a:cubicBezTo>
                  <a:pt x="3370849" y="-24205"/>
                  <a:pt x="3529599" y="17297"/>
                  <a:pt x="3775470" y="0"/>
                </a:cubicBezTo>
                <a:cubicBezTo>
                  <a:pt x="3774513" y="8431"/>
                  <a:pt x="3775121" y="14612"/>
                  <a:pt x="3775470" y="27432"/>
                </a:cubicBezTo>
                <a:cubicBezTo>
                  <a:pt x="3636265" y="29184"/>
                  <a:pt x="3354179" y="33012"/>
                  <a:pt x="3146225" y="27432"/>
                </a:cubicBezTo>
                <a:cubicBezTo>
                  <a:pt x="2938271" y="21852"/>
                  <a:pt x="2769912" y="11500"/>
                  <a:pt x="2630244" y="27432"/>
                </a:cubicBezTo>
                <a:cubicBezTo>
                  <a:pt x="2490576" y="43364"/>
                  <a:pt x="2324136" y="17344"/>
                  <a:pt x="2114263" y="27432"/>
                </a:cubicBezTo>
                <a:cubicBezTo>
                  <a:pt x="1904390" y="37520"/>
                  <a:pt x="1742837" y="29547"/>
                  <a:pt x="1447264" y="27432"/>
                </a:cubicBezTo>
                <a:cubicBezTo>
                  <a:pt x="1151691" y="25317"/>
                  <a:pt x="1036804" y="55060"/>
                  <a:pt x="893528" y="27432"/>
                </a:cubicBezTo>
                <a:cubicBezTo>
                  <a:pt x="750252" y="-196"/>
                  <a:pt x="329427" y="-15566"/>
                  <a:pt x="0" y="27432"/>
                </a:cubicBezTo>
                <a:cubicBezTo>
                  <a:pt x="226" y="18208"/>
                  <a:pt x="-648" y="12891"/>
                  <a:pt x="0" y="0"/>
                </a:cubicBezTo>
                <a:close/>
              </a:path>
              <a:path w="3775470" h="27432" stroke="0" extrusionOk="0">
                <a:moveTo>
                  <a:pt x="0" y="0"/>
                </a:moveTo>
                <a:cubicBezTo>
                  <a:pt x="230055" y="-3686"/>
                  <a:pt x="315997" y="-7031"/>
                  <a:pt x="591490" y="0"/>
                </a:cubicBezTo>
                <a:cubicBezTo>
                  <a:pt x="866983" y="7031"/>
                  <a:pt x="855810" y="-17340"/>
                  <a:pt x="1107471" y="0"/>
                </a:cubicBezTo>
                <a:cubicBezTo>
                  <a:pt x="1359132" y="17340"/>
                  <a:pt x="1651576" y="-20603"/>
                  <a:pt x="1812226" y="0"/>
                </a:cubicBezTo>
                <a:cubicBezTo>
                  <a:pt x="1972876" y="20603"/>
                  <a:pt x="2236652" y="13419"/>
                  <a:pt x="2403716" y="0"/>
                </a:cubicBezTo>
                <a:cubicBezTo>
                  <a:pt x="2570780" y="-13419"/>
                  <a:pt x="2863741" y="16474"/>
                  <a:pt x="2995206" y="0"/>
                </a:cubicBezTo>
                <a:cubicBezTo>
                  <a:pt x="3126671" y="-16474"/>
                  <a:pt x="3395077" y="-34350"/>
                  <a:pt x="3775470" y="0"/>
                </a:cubicBezTo>
                <a:cubicBezTo>
                  <a:pt x="3774115" y="9524"/>
                  <a:pt x="3774268" y="13975"/>
                  <a:pt x="3775470" y="27432"/>
                </a:cubicBezTo>
                <a:cubicBezTo>
                  <a:pt x="3483123" y="12946"/>
                  <a:pt x="3388229" y="13190"/>
                  <a:pt x="3146225" y="27432"/>
                </a:cubicBezTo>
                <a:cubicBezTo>
                  <a:pt x="2904221" y="41674"/>
                  <a:pt x="2819390" y="44573"/>
                  <a:pt x="2630244" y="27432"/>
                </a:cubicBezTo>
                <a:cubicBezTo>
                  <a:pt x="2441098" y="10291"/>
                  <a:pt x="2233025" y="28593"/>
                  <a:pt x="2000999" y="27432"/>
                </a:cubicBezTo>
                <a:cubicBezTo>
                  <a:pt x="1768973" y="26271"/>
                  <a:pt x="1686080" y="33533"/>
                  <a:pt x="1371754" y="27432"/>
                </a:cubicBezTo>
                <a:cubicBezTo>
                  <a:pt x="1057429" y="21331"/>
                  <a:pt x="991495" y="10932"/>
                  <a:pt x="780264" y="27432"/>
                </a:cubicBezTo>
                <a:cubicBezTo>
                  <a:pt x="569033" y="43933"/>
                  <a:pt x="264775" y="917"/>
                  <a:pt x="0" y="27432"/>
                </a:cubicBezTo>
                <a:cubicBezTo>
                  <a:pt x="-800" y="16780"/>
                  <a:pt x="-583" y="1291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and black rectangular object with lights&#10;&#10;Description automatically generated">
            <a:extLst>
              <a:ext uri="{FF2B5EF4-FFF2-40B4-BE49-F238E27FC236}">
                <a16:creationId xmlns:a16="http://schemas.microsoft.com/office/drawing/2014/main" id="{47E53DC2-7B08-91FF-71CC-8CA4F4755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056" y="3621386"/>
            <a:ext cx="3785616" cy="1779239"/>
          </a:xfrm>
          <a:prstGeom prst="rect">
            <a:avLst/>
          </a:prstGeom>
        </p:spPr>
      </p:pic>
      <p:pic>
        <p:nvPicPr>
          <p:cNvPr id="4" name="Picture 3" descr="A green rectangular object with black rectangles&#10;&#10;Description automatically generated">
            <a:extLst>
              <a:ext uri="{FF2B5EF4-FFF2-40B4-BE49-F238E27FC236}">
                <a16:creationId xmlns:a16="http://schemas.microsoft.com/office/drawing/2014/main" id="{00B06928-98EF-2387-220D-A473A7CFA8DD}"/>
              </a:ext>
            </a:extLst>
          </p:cNvPr>
          <p:cNvPicPr>
            <a:picLocks noChangeAspect="1"/>
          </p:cNvPicPr>
          <p:nvPr/>
        </p:nvPicPr>
        <p:blipFill rotWithShape="1">
          <a:blip r:embed="rId3">
            <a:extLst>
              <a:ext uri="{28A0092B-C50C-407E-A947-70E740481C1C}">
                <a14:useLocalDpi xmlns:a14="http://schemas.microsoft.com/office/drawing/2010/main" val="0"/>
              </a:ext>
            </a:extLst>
          </a:blip>
          <a:srcRect l="11443" t="10807" r="13976" b="19146"/>
          <a:stretch/>
        </p:blipFill>
        <p:spPr>
          <a:xfrm>
            <a:off x="188602" y="3621386"/>
            <a:ext cx="3591292" cy="1779239"/>
          </a:xfrm>
          <a:prstGeom prst="rect">
            <a:avLst/>
          </a:prstGeom>
        </p:spPr>
      </p:pic>
      <p:sp>
        <p:nvSpPr>
          <p:cNvPr id="3" name="TextBox 2">
            <a:extLst>
              <a:ext uri="{FF2B5EF4-FFF2-40B4-BE49-F238E27FC236}">
                <a16:creationId xmlns:a16="http://schemas.microsoft.com/office/drawing/2014/main" id="{397F681C-E179-68B9-5386-23F99D0AFDB2}"/>
              </a:ext>
            </a:extLst>
          </p:cNvPr>
          <p:cNvSpPr txBox="1"/>
          <p:nvPr/>
        </p:nvSpPr>
        <p:spPr>
          <a:xfrm>
            <a:off x="7662672" y="2807167"/>
            <a:ext cx="3898392" cy="3386399"/>
          </a:xfrm>
          <a:prstGeom prst="rect">
            <a:avLst/>
          </a:prstGeom>
        </p:spPr>
        <p:txBody>
          <a:bodyPr vert="horz" lIns="91440" tIns="45720" rIns="91440" bIns="45720" rtlCol="0">
            <a:normAutofit/>
          </a:bodyPr>
          <a:lstStyle/>
          <a:p>
            <a:pPr marL="342900" indent="-3429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Rol: Afișarea mesajelor de stare și alertă.</a:t>
            </a:r>
          </a:p>
          <a:p>
            <a:pPr marL="342900" indent="-34290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Funcționare: Afișează mesaje precum „Alerta camera 1”, „Alerta camera 2”, „Alerta ambele camere”, „Zone libere” sau „Sistem dezarmat”.</a:t>
            </a:r>
          </a:p>
        </p:txBody>
      </p:sp>
      <p:pic>
        <p:nvPicPr>
          <p:cNvPr id="6" name="Picture 5" descr="A diagram of a computer chip&#10;&#10;Description automatically generated">
            <a:extLst>
              <a:ext uri="{FF2B5EF4-FFF2-40B4-BE49-F238E27FC236}">
                <a16:creationId xmlns:a16="http://schemas.microsoft.com/office/drawing/2014/main" id="{239E40E7-F647-67E4-6C40-78948934CE1F}"/>
              </a:ext>
            </a:extLst>
          </p:cNvPr>
          <p:cNvPicPr>
            <a:picLocks noChangeAspect="1"/>
          </p:cNvPicPr>
          <p:nvPr/>
        </p:nvPicPr>
        <p:blipFill rotWithShape="1">
          <a:blip r:embed="rId4">
            <a:extLst>
              <a:ext uri="{28A0092B-C50C-407E-A947-70E740481C1C}">
                <a14:useLocalDpi xmlns:a14="http://schemas.microsoft.com/office/drawing/2010/main" val="0"/>
              </a:ext>
            </a:extLst>
          </a:blip>
          <a:srcRect l="22269" t="9279" r="15944" b="13034"/>
          <a:stretch/>
        </p:blipFill>
        <p:spPr>
          <a:xfrm>
            <a:off x="93014" y="683097"/>
            <a:ext cx="3975429" cy="2711658"/>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38A1A4FC-6CD5-F006-A8C0-B68C31EF0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338" y="899426"/>
            <a:ext cx="3798334" cy="2278999"/>
          </a:xfrm>
          <a:prstGeom prst="rect">
            <a:avLst/>
          </a:prstGeom>
        </p:spPr>
      </p:pic>
      <p:sp>
        <p:nvSpPr>
          <p:cNvPr id="9" name="TextBox 8">
            <a:extLst>
              <a:ext uri="{FF2B5EF4-FFF2-40B4-BE49-F238E27FC236}">
                <a16:creationId xmlns:a16="http://schemas.microsoft.com/office/drawing/2014/main" id="{C5EF106B-638E-0FA4-1AAC-D36575FC78AC}"/>
              </a:ext>
            </a:extLst>
          </p:cNvPr>
          <p:cNvSpPr txBox="1"/>
          <p:nvPr/>
        </p:nvSpPr>
        <p:spPr>
          <a:xfrm>
            <a:off x="8117280" y="1862968"/>
            <a:ext cx="3316716" cy="646331"/>
          </a:xfrm>
          <a:prstGeom prst="rect">
            <a:avLst/>
          </a:prstGeom>
          <a:noFill/>
        </p:spPr>
        <p:txBody>
          <a:bodyPr wrap="square" rtlCol="0">
            <a:spAutoFit/>
          </a:bodyPr>
          <a:lstStyle/>
          <a:p>
            <a:r>
              <a:rPr lang="ro-RO" sz="3600" dirty="0">
                <a:latin typeface="Abadi" panose="020B0604020104020204" pitchFamily="34" charset="0"/>
              </a:rPr>
              <a:t>4. Afisaj LCD</a:t>
            </a:r>
          </a:p>
        </p:txBody>
      </p:sp>
      <p:sp>
        <p:nvSpPr>
          <p:cNvPr id="2" name="TextBox 1">
            <a:extLst>
              <a:ext uri="{FF2B5EF4-FFF2-40B4-BE49-F238E27FC236}">
                <a16:creationId xmlns:a16="http://schemas.microsoft.com/office/drawing/2014/main" id="{D39EAC7C-903A-EB0D-BEFF-D38A939B323E}"/>
              </a:ext>
            </a:extLst>
          </p:cNvPr>
          <p:cNvSpPr txBox="1"/>
          <p:nvPr/>
        </p:nvSpPr>
        <p:spPr>
          <a:xfrm>
            <a:off x="205722" y="5844997"/>
            <a:ext cx="7779524" cy="369332"/>
          </a:xfrm>
          <a:prstGeom prst="rect">
            <a:avLst/>
          </a:prstGeom>
          <a:noFill/>
        </p:spPr>
        <p:txBody>
          <a:bodyPr wrap="square" rtlCol="0">
            <a:spAutoFit/>
          </a:bodyPr>
          <a:lstStyle/>
          <a:p>
            <a:r>
              <a:rPr lang="ro-RO" dirty="0">
                <a:latin typeface="Abadi" panose="020B0604020104020204" pitchFamily="34" charset="0"/>
              </a:rPr>
              <a:t>Cel din stanga a fost folosit in simulare iar cel din dreapta in circuitul fizic</a:t>
            </a:r>
          </a:p>
        </p:txBody>
      </p:sp>
    </p:spTree>
    <p:extLst>
      <p:ext uri="{BB962C8B-B14F-4D97-AF65-F5344CB8AC3E}">
        <p14:creationId xmlns:p14="http://schemas.microsoft.com/office/powerpoint/2010/main" val="2463482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44C52"/>
          </a:solidFill>
          <a:ln w="38100" cap="rnd">
            <a:solidFill>
              <a:srgbClr val="C44C5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9A5DEF-20AB-D44D-98DD-41282F684659}"/>
              </a:ext>
            </a:extLst>
          </p:cNvPr>
          <p:cNvSpPr txBox="1"/>
          <p:nvPr/>
        </p:nvSpPr>
        <p:spPr>
          <a:xfrm>
            <a:off x="4797494" y="3131378"/>
            <a:ext cx="6755626" cy="1970679"/>
          </a:xfrm>
          <a:prstGeom prst="rect">
            <a:avLst/>
          </a:prstGeom>
        </p:spPr>
        <p:txBody>
          <a:bodyPr vert="horz" lIns="91440" tIns="45720" rIns="91440" bIns="45720" rtlCol="0">
            <a:normAutofit/>
          </a:bodyPr>
          <a:lstStyle/>
          <a:p>
            <a:pPr marL="285750" indent="-28575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Rol: Emiterea semnalelor sonore de alertă.</a:t>
            </a:r>
          </a:p>
          <a:p>
            <a:pPr marL="285750" indent="-285750">
              <a:lnSpc>
                <a:spcPct val="110000"/>
              </a:lnSpc>
              <a:spcAft>
                <a:spcPts val="600"/>
              </a:spcAft>
              <a:buFont typeface="Arial" panose="020B0604020202020204" pitchFamily="34" charset="0"/>
              <a:buChar char="•"/>
            </a:pPr>
            <a:r>
              <a:rPr lang="ro-RO" sz="2000" dirty="0">
                <a:highlight>
                  <a:srgbClr val="FFFFFF"/>
                </a:highlight>
                <a:latin typeface="Abadi" panose="020B0604020104020204" pitchFamily="34" charset="0"/>
              </a:rPr>
              <a:t>Funcționare: Buzzer-ul emite semnale sonore distincte pentru fiecare cameră în parte și alternează semnalele sonore dacă prezența este detectată în ambele camere simultan.</a:t>
            </a:r>
          </a:p>
        </p:txBody>
      </p:sp>
      <p:pic>
        <p:nvPicPr>
          <p:cNvPr id="6" name="Picture 5" descr="A red line drawing of a speaker&#10;&#10;Description automatically generated">
            <a:extLst>
              <a:ext uri="{FF2B5EF4-FFF2-40B4-BE49-F238E27FC236}">
                <a16:creationId xmlns:a16="http://schemas.microsoft.com/office/drawing/2014/main" id="{936A93D8-ABAD-2F54-25EB-D806A9C16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79" y="28020"/>
            <a:ext cx="3473832" cy="3511591"/>
          </a:xfrm>
          <a:prstGeom prst="rect">
            <a:avLst/>
          </a:prstGeom>
        </p:spPr>
      </p:pic>
      <p:pic>
        <p:nvPicPr>
          <p:cNvPr id="4" name="Picture 3" descr="A black circle with a yellow dot and white buttons&#10;&#10;Description automatically generated">
            <a:extLst>
              <a:ext uri="{FF2B5EF4-FFF2-40B4-BE49-F238E27FC236}">
                <a16:creationId xmlns:a16="http://schemas.microsoft.com/office/drawing/2014/main" id="{0BB4CB34-302A-181A-B255-28A10ABDD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78" y="3567631"/>
            <a:ext cx="3284233" cy="2930052"/>
          </a:xfrm>
          <a:prstGeom prst="rect">
            <a:avLst/>
          </a:prstGeom>
        </p:spPr>
      </p:pic>
      <p:sp>
        <p:nvSpPr>
          <p:cNvPr id="2" name="TextBox 1">
            <a:extLst>
              <a:ext uri="{FF2B5EF4-FFF2-40B4-BE49-F238E27FC236}">
                <a16:creationId xmlns:a16="http://schemas.microsoft.com/office/drawing/2014/main" id="{5F141448-C8F2-AB26-909D-00FEEC5F1709}"/>
              </a:ext>
            </a:extLst>
          </p:cNvPr>
          <p:cNvSpPr txBox="1"/>
          <p:nvPr/>
        </p:nvSpPr>
        <p:spPr>
          <a:xfrm>
            <a:off x="5803592" y="1429863"/>
            <a:ext cx="2231391" cy="669671"/>
          </a:xfrm>
          <a:prstGeom prst="rect">
            <a:avLst/>
          </a:prstGeom>
          <a:noFill/>
        </p:spPr>
        <p:txBody>
          <a:bodyPr wrap="square" rtlCol="0">
            <a:spAutoFit/>
          </a:bodyPr>
          <a:lstStyle/>
          <a:p>
            <a:pPr>
              <a:lnSpc>
                <a:spcPct val="110000"/>
              </a:lnSpc>
              <a:spcAft>
                <a:spcPts val="600"/>
              </a:spcAft>
            </a:pPr>
            <a:r>
              <a:rPr lang="ro-RO" sz="3600" dirty="0">
                <a:highlight>
                  <a:srgbClr val="FFFFFF"/>
                </a:highlight>
                <a:latin typeface="Abadi" panose="020B0604020104020204" pitchFamily="34" charset="0"/>
              </a:rPr>
              <a:t>5. Buzzer</a:t>
            </a:r>
            <a:endParaRPr lang="en-GB" sz="3600" dirty="0">
              <a:highlight>
                <a:srgbClr val="FFFFFF"/>
              </a:highlight>
              <a:latin typeface="Abadi" panose="020B0604020104020204" pitchFamily="34" charset="0"/>
            </a:endParaRPr>
          </a:p>
        </p:txBody>
      </p:sp>
    </p:spTree>
    <p:extLst>
      <p:ext uri="{BB962C8B-B14F-4D97-AF65-F5344CB8AC3E}">
        <p14:creationId xmlns:p14="http://schemas.microsoft.com/office/powerpoint/2010/main" val="664608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SketchyVTI">
  <a:themeElements>
    <a:clrScheme name="AnalogousFromDarkSeedLeftStep">
      <a:dk1>
        <a:srgbClr val="000000"/>
      </a:dk1>
      <a:lt1>
        <a:srgbClr val="FFFFFF"/>
      </a:lt1>
      <a:dk2>
        <a:srgbClr val="301B28"/>
      </a:dk2>
      <a:lt2>
        <a:srgbClr val="F0F3F3"/>
      </a:lt2>
      <a:accent1>
        <a:srgbClr val="C44C52"/>
      </a:accent1>
      <a:accent2>
        <a:srgbClr val="B23A72"/>
      </a:accent2>
      <a:accent3>
        <a:srgbClr val="C44CB6"/>
      </a:accent3>
      <a:accent4>
        <a:srgbClr val="8E3AB2"/>
      </a:accent4>
      <a:accent5>
        <a:srgbClr val="6E4CC4"/>
      </a:accent5>
      <a:accent6>
        <a:srgbClr val="3A4BB2"/>
      </a:accent6>
      <a:hlink>
        <a:srgbClr val="8652C5"/>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284</TotalTime>
  <Words>1317</Words>
  <Application>Microsoft Office PowerPoint</Application>
  <PresentationFormat>Widescreen</PresentationFormat>
  <Paragraphs>107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Abadi</vt:lpstr>
      <vt:lpstr>Arial</vt:lpstr>
      <vt:lpstr>Calibri</vt:lpstr>
      <vt:lpstr>The Hand Bold</vt:lpstr>
      <vt:lpstr>The Serif Hand Black</vt:lpstr>
      <vt:lpstr>SketchyVTI</vt:lpstr>
      <vt:lpstr>Implementarea unui sistem de alarmă bazat pe microcontroler</vt:lpstr>
      <vt:lpstr>PowerPoint Presentation</vt:lpstr>
      <vt:lpstr>PowerPoint Presentation</vt:lpstr>
      <vt:lpstr>Arhitectura sistemului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Implementarea unui sistem de alarmă bazat pe microcontroler</dc:title>
  <dc:creator>Narcisa Ostrovan</dc:creator>
  <cp:lastModifiedBy>Adrian Turcuș</cp:lastModifiedBy>
  <cp:revision>36</cp:revision>
  <dcterms:created xsi:type="dcterms:W3CDTF">2024-05-21T15:58:46Z</dcterms:created>
  <dcterms:modified xsi:type="dcterms:W3CDTF">2024-05-29T15:16:40Z</dcterms:modified>
</cp:coreProperties>
</file>